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83" r:id="rId2"/>
    <p:sldId id="259" r:id="rId3"/>
    <p:sldId id="260" r:id="rId4"/>
    <p:sldId id="261" r:id="rId5"/>
    <p:sldId id="262" r:id="rId6"/>
    <p:sldId id="263" r:id="rId7"/>
    <p:sldId id="264" r:id="rId8"/>
    <p:sldId id="284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75" r:id="rId18"/>
    <p:sldId id="281" r:id="rId19"/>
    <p:sldId id="282" r:id="rId20"/>
    <p:sldId id="276" r:id="rId21"/>
    <p:sldId id="277" r:id="rId22"/>
    <p:sldId id="280" r:id="rId23"/>
    <p:sldId id="279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745C23DB-A106-406C-8C74-0C1DBDD281A5}">
          <p14:sldIdLst>
            <p14:sldId id="283"/>
          </p14:sldIdLst>
        </p14:section>
        <p14:section name="作者介绍" id="{E308F637-BE02-497A-9D5A-65B4409E056D}">
          <p14:sldIdLst>
            <p14:sldId id="259"/>
            <p14:sldId id="260"/>
          </p14:sldIdLst>
        </p14:section>
        <p14:section name="背景知识" id="{0298AF3D-353D-447B-90C5-DF1AAAC15F37}">
          <p14:sldIdLst>
            <p14:sldId id="261"/>
            <p14:sldId id="262"/>
            <p14:sldId id="263"/>
            <p14:sldId id="264"/>
            <p14:sldId id="284"/>
            <p14:sldId id="265"/>
          </p14:sldIdLst>
        </p14:section>
        <p14:section name="TeachAugment" id="{A6688DEB-0CDA-410E-8B9A-4CAD50A7E96A}">
          <p14:sldIdLst>
            <p14:sldId id="266"/>
            <p14:sldId id="267"/>
            <p14:sldId id="269"/>
          </p14:sldIdLst>
        </p14:section>
        <p14:section name="Augmentation" id="{7863A66A-8B84-4A76-B51E-06607506D4C6}">
          <p14:sldIdLst>
            <p14:sldId id="270"/>
            <p14:sldId id="272"/>
          </p14:sldIdLst>
        </p14:section>
        <p14:section name="Experiments" id="{16292DA1-37A0-4397-A164-CA80E60EBE15}">
          <p14:sldIdLst>
            <p14:sldId id="273"/>
            <p14:sldId id="274"/>
            <p14:sldId id="275"/>
            <p14:sldId id="281"/>
            <p14:sldId id="282"/>
            <p14:sldId id="276"/>
            <p14:sldId id="277"/>
          </p14:sldIdLst>
        </p14:section>
        <p14:section name="Result" id="{DDE9441C-A093-477F-8D5D-443652335F8A}">
          <p14:sldIdLst>
            <p14:sldId id="280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FFB68-44F0-40C1-8983-C9135CFD74C7}" v="342" dt="2022-11-08T03:48:56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德臻" userId="8ebdab2f0b834609" providerId="LiveId" clId="{C9BFFB68-44F0-40C1-8983-C9135CFD74C7}"/>
    <pc:docChg chg="undo custSel addSld delSld modSld sldOrd modMainMaster addSection modSection">
      <pc:chgData name="李 德臻" userId="8ebdab2f0b834609" providerId="LiveId" clId="{C9BFFB68-44F0-40C1-8983-C9135CFD74C7}" dt="2022-11-08T03:42:51.343" v="2675" actId="478"/>
      <pc:docMkLst>
        <pc:docMk/>
      </pc:docMkLst>
      <pc:sldChg chg="addSp delSp modSp del mod modClrScheme delDesignElem chgLayout">
        <pc:chgData name="李 德臻" userId="8ebdab2f0b834609" providerId="LiveId" clId="{C9BFFB68-44F0-40C1-8983-C9135CFD74C7}" dt="2022-11-07T13:46:49.513" v="2218" actId="47"/>
        <pc:sldMkLst>
          <pc:docMk/>
          <pc:sldMk cId="1872264259" sldId="256"/>
        </pc:sldMkLst>
        <pc:spChg chg="mod ord">
          <ac:chgData name="李 德臻" userId="8ebdab2f0b834609" providerId="LiveId" clId="{C9BFFB68-44F0-40C1-8983-C9135CFD74C7}" dt="2022-11-07T08:59:20.345" v="14" actId="700"/>
          <ac:spMkLst>
            <pc:docMk/>
            <pc:sldMk cId="1872264259" sldId="256"/>
            <ac:spMk id="2" creationId="{0138C566-F1CC-7718-796D-2C00526E28A3}"/>
          </ac:spMkLst>
        </pc:spChg>
        <pc:spChg chg="mod ord">
          <ac:chgData name="李 德臻" userId="8ebdab2f0b834609" providerId="LiveId" clId="{C9BFFB68-44F0-40C1-8983-C9135CFD74C7}" dt="2022-11-07T08:59:20.345" v="14" actId="700"/>
          <ac:spMkLst>
            <pc:docMk/>
            <pc:sldMk cId="1872264259" sldId="256"/>
            <ac:spMk id="3" creationId="{8E570978-1A87-D595-245D-E78E1B295211}"/>
          </ac:spMkLst>
        </pc:spChg>
        <pc:spChg chg="add del mod ord">
          <ac:chgData name="李 德臻" userId="8ebdab2f0b834609" providerId="LiveId" clId="{C9BFFB68-44F0-40C1-8983-C9135CFD74C7}" dt="2022-11-07T08:59:20.345" v="14" actId="700"/>
          <ac:spMkLst>
            <pc:docMk/>
            <pc:sldMk cId="1872264259" sldId="256"/>
            <ac:spMk id="4" creationId="{A0002819-4B89-B7AB-AC88-CE2B74F0FEE8}"/>
          </ac:spMkLst>
        </pc:spChg>
        <pc:spChg chg="add del">
          <ac:chgData name="李 德臻" userId="8ebdab2f0b834609" providerId="LiveId" clId="{C9BFFB68-44F0-40C1-8983-C9135CFD74C7}" dt="2022-11-07T08:59:20.345" v="14" actId="700"/>
          <ac:spMkLst>
            <pc:docMk/>
            <pc:sldMk cId="1872264259" sldId="256"/>
            <ac:spMk id="29" creationId="{A5D0B0D3-D735-4619-AA45-B57B791E1744}"/>
          </ac:spMkLst>
        </pc:spChg>
        <pc:spChg chg="add del">
          <ac:chgData name="李 德臻" userId="8ebdab2f0b834609" providerId="LiveId" clId="{C9BFFB68-44F0-40C1-8983-C9135CFD74C7}" dt="2022-11-07T08:59:20.345" v="14" actId="700"/>
          <ac:spMkLst>
            <pc:docMk/>
            <pc:sldMk cId="1872264259" sldId="256"/>
            <ac:spMk id="30" creationId="{3D505D40-32E9-4C48-81F8-AD80433BE6B7}"/>
          </ac:spMkLst>
        </pc:spChg>
        <pc:grpChg chg="add del">
          <ac:chgData name="李 德臻" userId="8ebdab2f0b834609" providerId="LiveId" clId="{C9BFFB68-44F0-40C1-8983-C9135CFD74C7}" dt="2022-11-07T08:59:20.345" v="14" actId="700"/>
          <ac:grpSpMkLst>
            <pc:docMk/>
            <pc:sldMk cId="1872264259" sldId="256"/>
            <ac:grpSpMk id="31" creationId="{C507BF36-B92B-4CAC-BCA7-8364B51E1F09}"/>
          </ac:grpSpMkLst>
        </pc:grpChg>
        <pc:grpChg chg="add del">
          <ac:chgData name="李 德臻" userId="8ebdab2f0b834609" providerId="LiveId" clId="{C9BFFB68-44F0-40C1-8983-C9135CFD74C7}" dt="2022-11-07T08:59:20.345" v="14" actId="700"/>
          <ac:grpSpMkLst>
            <pc:docMk/>
            <pc:sldMk cId="1872264259" sldId="256"/>
            <ac:grpSpMk id="32" creationId="{DBBA0A0D-8F6A-400A-9E49-8C008E2C7DB1}"/>
          </ac:grpSpMkLst>
        </pc:grpChg>
        <pc:picChg chg="del">
          <ac:chgData name="李 德臻" userId="8ebdab2f0b834609" providerId="LiveId" clId="{C9BFFB68-44F0-40C1-8983-C9135CFD74C7}" dt="2022-11-07T13:46:32.991" v="2214" actId="478"/>
          <ac:picMkLst>
            <pc:docMk/>
            <pc:sldMk cId="1872264259" sldId="256"/>
            <ac:picMk id="35" creationId="{778BC9FA-E2F2-1295-422B-2EE8FC9CC51E}"/>
          </ac:picMkLst>
        </pc:picChg>
      </pc:sldChg>
      <pc:sldChg chg="modSp mod">
        <pc:chgData name="李 德臻" userId="8ebdab2f0b834609" providerId="LiveId" clId="{C9BFFB68-44F0-40C1-8983-C9135CFD74C7}" dt="2022-11-07T13:56:40.544" v="2376"/>
        <pc:sldMkLst>
          <pc:docMk/>
          <pc:sldMk cId="3294760118" sldId="260"/>
        </pc:sldMkLst>
        <pc:picChg chg="mod ord">
          <ac:chgData name="李 德臻" userId="8ebdab2f0b834609" providerId="LiveId" clId="{C9BFFB68-44F0-40C1-8983-C9135CFD74C7}" dt="2022-11-07T13:56:40.544" v="2376"/>
          <ac:picMkLst>
            <pc:docMk/>
            <pc:sldMk cId="3294760118" sldId="260"/>
            <ac:picMk id="4" creationId="{3E39E805-4889-DC56-DB00-950EEA8E8FB9}"/>
          </ac:picMkLst>
        </pc:picChg>
      </pc:sldChg>
      <pc:sldChg chg="addSp modSp mod">
        <pc:chgData name="李 德臻" userId="8ebdab2f0b834609" providerId="LiveId" clId="{C9BFFB68-44F0-40C1-8983-C9135CFD74C7}" dt="2022-11-07T09:37:58.284" v="857" actId="1035"/>
        <pc:sldMkLst>
          <pc:docMk/>
          <pc:sldMk cId="4165685932" sldId="261"/>
        </pc:sldMkLst>
        <pc:spChg chg="add mod">
          <ac:chgData name="李 德臻" userId="8ebdab2f0b834609" providerId="LiveId" clId="{C9BFFB68-44F0-40C1-8983-C9135CFD74C7}" dt="2022-11-07T08:57:50.773" v="0"/>
          <ac:spMkLst>
            <pc:docMk/>
            <pc:sldMk cId="4165685932" sldId="261"/>
            <ac:spMk id="2" creationId="{0986BF58-7D85-6C0A-4EA7-A9BA0D950E03}"/>
          </ac:spMkLst>
        </pc:spChg>
        <pc:spChg chg="add mod">
          <ac:chgData name="李 德臻" userId="8ebdab2f0b834609" providerId="LiveId" clId="{C9BFFB68-44F0-40C1-8983-C9135CFD74C7}" dt="2022-11-07T09:37:33.777" v="794" actId="2710"/>
          <ac:spMkLst>
            <pc:docMk/>
            <pc:sldMk cId="4165685932" sldId="261"/>
            <ac:spMk id="3" creationId="{F91B36B8-23E8-26B3-C97F-7D1373B90A1F}"/>
          </ac:spMkLst>
        </pc:spChg>
        <pc:spChg chg="add mod">
          <ac:chgData name="李 德臻" userId="8ebdab2f0b834609" providerId="LiveId" clId="{C9BFFB68-44F0-40C1-8983-C9135CFD74C7}" dt="2022-11-07T09:37:49.554" v="839" actId="14100"/>
          <ac:spMkLst>
            <pc:docMk/>
            <pc:sldMk cId="4165685932" sldId="261"/>
            <ac:spMk id="4" creationId="{3BECBDBD-17F8-8875-932E-8C91EDE7E3A4}"/>
          </ac:spMkLst>
        </pc:spChg>
        <pc:spChg chg="add mod">
          <ac:chgData name="李 德臻" userId="8ebdab2f0b834609" providerId="LiveId" clId="{C9BFFB68-44F0-40C1-8983-C9135CFD74C7}" dt="2022-11-07T09:37:58.284" v="857" actId="1035"/>
          <ac:spMkLst>
            <pc:docMk/>
            <pc:sldMk cId="4165685932" sldId="261"/>
            <ac:spMk id="5" creationId="{655535A8-0125-437E-4F55-B781B18B3C58}"/>
          </ac:spMkLst>
        </pc:spChg>
      </pc:sldChg>
      <pc:sldChg chg="addSp delSp modSp new mod ord">
        <pc:chgData name="李 德臻" userId="8ebdab2f0b834609" providerId="LiveId" clId="{C9BFFB68-44F0-40C1-8983-C9135CFD74C7}" dt="2022-11-07T13:45:21.676" v="2213"/>
        <pc:sldMkLst>
          <pc:docMk/>
          <pc:sldMk cId="2410518458" sldId="262"/>
        </pc:sldMkLst>
        <pc:spChg chg="del">
          <ac:chgData name="李 德臻" userId="8ebdab2f0b834609" providerId="LiveId" clId="{C9BFFB68-44F0-40C1-8983-C9135CFD74C7}" dt="2022-11-07T08:59:32.570" v="17" actId="478"/>
          <ac:spMkLst>
            <pc:docMk/>
            <pc:sldMk cId="2410518458" sldId="262"/>
            <ac:spMk id="2" creationId="{C04B9073-4A96-4FEF-9409-C4F3864F7172}"/>
          </ac:spMkLst>
        </pc:spChg>
        <pc:spChg chg="del">
          <ac:chgData name="李 德臻" userId="8ebdab2f0b834609" providerId="LiveId" clId="{C9BFFB68-44F0-40C1-8983-C9135CFD74C7}" dt="2022-11-07T08:59:31.579" v="16" actId="478"/>
          <ac:spMkLst>
            <pc:docMk/>
            <pc:sldMk cId="2410518458" sldId="262"/>
            <ac:spMk id="3" creationId="{9CE81E9B-85FC-57D0-48E1-8043C2F56247}"/>
          </ac:spMkLst>
        </pc:spChg>
        <pc:spChg chg="add mod">
          <ac:chgData name="李 德臻" userId="8ebdab2f0b834609" providerId="LiveId" clId="{C9BFFB68-44F0-40C1-8983-C9135CFD74C7}" dt="2022-11-07T09:04:19.259" v="298" actId="12"/>
          <ac:spMkLst>
            <pc:docMk/>
            <pc:sldMk cId="2410518458" sldId="262"/>
            <ac:spMk id="4" creationId="{AE6B00C1-DF1B-D29E-B0E8-29CC0FF723ED}"/>
          </ac:spMkLst>
        </pc:spChg>
        <pc:spChg chg="add del mod">
          <ac:chgData name="李 德臻" userId="8ebdab2f0b834609" providerId="LiveId" clId="{C9BFFB68-44F0-40C1-8983-C9135CFD74C7}" dt="2022-11-07T09:00:18.333" v="19" actId="478"/>
          <ac:spMkLst>
            <pc:docMk/>
            <pc:sldMk cId="2410518458" sldId="262"/>
            <ac:spMk id="5" creationId="{10BEB41C-B2D1-A9A7-12FE-6BA6E3F9CF8E}"/>
          </ac:spMkLst>
        </pc:spChg>
        <pc:spChg chg="add mod">
          <ac:chgData name="李 德臻" userId="8ebdab2f0b834609" providerId="LiveId" clId="{C9BFFB68-44F0-40C1-8983-C9135CFD74C7}" dt="2022-11-07T10:11:18.612" v="1660" actId="1036"/>
          <ac:spMkLst>
            <pc:docMk/>
            <pc:sldMk cId="2410518458" sldId="262"/>
            <ac:spMk id="6" creationId="{0234A972-5F63-F5FC-2B3F-9BC15A298621}"/>
          </ac:spMkLst>
        </pc:spChg>
        <pc:spChg chg="add del mod">
          <ac:chgData name="李 德臻" userId="8ebdab2f0b834609" providerId="LiveId" clId="{C9BFFB68-44F0-40C1-8983-C9135CFD74C7}" dt="2022-11-07T09:07:02.874" v="328"/>
          <ac:spMkLst>
            <pc:docMk/>
            <pc:sldMk cId="2410518458" sldId="262"/>
            <ac:spMk id="10" creationId="{98CEBFEA-A392-F4EF-AFC3-031D89D9A758}"/>
          </ac:spMkLst>
        </pc:spChg>
        <pc:spChg chg="add del">
          <ac:chgData name="李 德臻" userId="8ebdab2f0b834609" providerId="LiveId" clId="{C9BFFB68-44F0-40C1-8983-C9135CFD74C7}" dt="2022-11-07T09:07:02.874" v="328"/>
          <ac:spMkLst>
            <pc:docMk/>
            <pc:sldMk cId="2410518458" sldId="262"/>
            <ac:spMk id="11" creationId="{F693EF75-ED2A-136E-8B90-1EFF053073E8}"/>
          </ac:spMkLst>
        </pc:spChg>
        <pc:spChg chg="add del">
          <ac:chgData name="李 德臻" userId="8ebdab2f0b834609" providerId="LiveId" clId="{C9BFFB68-44F0-40C1-8983-C9135CFD74C7}" dt="2022-11-07T09:07:02.874" v="328"/>
          <ac:spMkLst>
            <pc:docMk/>
            <pc:sldMk cId="2410518458" sldId="262"/>
            <ac:spMk id="12" creationId="{206728CF-CD83-ED5B-CFA9-2BB371E72BD3}"/>
          </ac:spMkLst>
        </pc:spChg>
        <pc:spChg chg="add del">
          <ac:chgData name="李 德臻" userId="8ebdab2f0b834609" providerId="LiveId" clId="{C9BFFB68-44F0-40C1-8983-C9135CFD74C7}" dt="2022-11-07T09:07:02.874" v="328"/>
          <ac:spMkLst>
            <pc:docMk/>
            <pc:sldMk cId="2410518458" sldId="262"/>
            <ac:spMk id="13" creationId="{0CE28556-7059-AEAC-32FB-AB3DCB5EA3C0}"/>
          </ac:spMkLst>
        </pc:spChg>
        <pc:picChg chg="add del mod">
          <ac:chgData name="李 德臻" userId="8ebdab2f0b834609" providerId="LiveId" clId="{C9BFFB68-44F0-40C1-8983-C9135CFD74C7}" dt="2022-11-07T09:05:46.904" v="314" actId="22"/>
          <ac:picMkLst>
            <pc:docMk/>
            <pc:sldMk cId="2410518458" sldId="262"/>
            <ac:picMk id="8" creationId="{BD178090-79DA-6E9A-C485-5BE1A7ABA170}"/>
          </ac:picMkLst>
        </pc:picChg>
        <pc:picChg chg="add mod">
          <ac:chgData name="李 德臻" userId="8ebdab2f0b834609" providerId="LiveId" clId="{C9BFFB68-44F0-40C1-8983-C9135CFD74C7}" dt="2022-11-07T10:11:18.612" v="1660" actId="1036"/>
          <ac:picMkLst>
            <pc:docMk/>
            <pc:sldMk cId="2410518458" sldId="262"/>
            <ac:picMk id="9" creationId="{765CEDF6-E887-D940-7520-0E8D1FCF2C82}"/>
          </ac:picMkLst>
        </pc:picChg>
        <pc:picChg chg="add mod">
          <ac:chgData name="李 德臻" userId="8ebdab2f0b834609" providerId="LiveId" clId="{C9BFFB68-44F0-40C1-8983-C9135CFD74C7}" dt="2022-11-07T10:11:35.831" v="1665" actId="1076"/>
          <ac:picMkLst>
            <pc:docMk/>
            <pc:sldMk cId="2410518458" sldId="262"/>
            <ac:picMk id="15" creationId="{D5EB0C1F-2A0A-5385-9566-1986B61644D0}"/>
          </ac:picMkLst>
        </pc:picChg>
        <pc:picChg chg="add del mod">
          <ac:chgData name="李 德臻" userId="8ebdab2f0b834609" providerId="LiveId" clId="{C9BFFB68-44F0-40C1-8983-C9135CFD74C7}" dt="2022-11-07T09:06:11.922" v="319" actId="21"/>
          <ac:picMkLst>
            <pc:docMk/>
            <pc:sldMk cId="2410518458" sldId="262"/>
            <ac:picMk id="1025" creationId="{926C2450-2EBC-481F-35A6-DF176C69BB1D}"/>
          </ac:picMkLst>
        </pc:picChg>
      </pc:sldChg>
      <pc:sldChg chg="addSp delSp modSp new mod">
        <pc:chgData name="李 德臻" userId="8ebdab2f0b834609" providerId="LiveId" clId="{C9BFFB68-44F0-40C1-8983-C9135CFD74C7}" dt="2022-11-07T09:34:13.887" v="604" actId="1076"/>
        <pc:sldMkLst>
          <pc:docMk/>
          <pc:sldMk cId="3977337741" sldId="263"/>
        </pc:sldMkLst>
        <pc:spChg chg="del">
          <ac:chgData name="李 德臻" userId="8ebdab2f0b834609" providerId="LiveId" clId="{C9BFFB68-44F0-40C1-8983-C9135CFD74C7}" dt="2022-11-07T09:10:38.199" v="385" actId="478"/>
          <ac:spMkLst>
            <pc:docMk/>
            <pc:sldMk cId="3977337741" sldId="263"/>
            <ac:spMk id="2" creationId="{2F567D85-BBC8-6196-AE71-51BB9D5C414A}"/>
          </ac:spMkLst>
        </pc:spChg>
        <pc:spChg chg="del">
          <ac:chgData name="李 德臻" userId="8ebdab2f0b834609" providerId="LiveId" clId="{C9BFFB68-44F0-40C1-8983-C9135CFD74C7}" dt="2022-11-07T09:10:37.139" v="384" actId="478"/>
          <ac:spMkLst>
            <pc:docMk/>
            <pc:sldMk cId="3977337741" sldId="263"/>
            <ac:spMk id="3" creationId="{EC98BAAE-31BE-2EF7-842C-31EB16E163A1}"/>
          </ac:spMkLst>
        </pc:spChg>
        <pc:spChg chg="add mod">
          <ac:chgData name="李 德臻" userId="8ebdab2f0b834609" providerId="LiveId" clId="{C9BFFB68-44F0-40C1-8983-C9135CFD74C7}" dt="2022-11-07T09:34:02.098" v="601" actId="403"/>
          <ac:spMkLst>
            <pc:docMk/>
            <pc:sldMk cId="3977337741" sldId="263"/>
            <ac:spMk id="4" creationId="{8B755CDC-5836-9FDD-0151-1D603B41CDFF}"/>
          </ac:spMkLst>
        </pc:spChg>
        <pc:spChg chg="add del">
          <ac:chgData name="李 德臻" userId="8ebdab2f0b834609" providerId="LiveId" clId="{C9BFFB68-44F0-40C1-8983-C9135CFD74C7}" dt="2022-11-07T09:13:33.215" v="451" actId="22"/>
          <ac:spMkLst>
            <pc:docMk/>
            <pc:sldMk cId="3977337741" sldId="263"/>
            <ac:spMk id="8" creationId="{69FF5306-00B6-D8B4-1DE9-DE626789D4B7}"/>
          </ac:spMkLst>
        </pc:spChg>
        <pc:spChg chg="add mod">
          <ac:chgData name="李 德臻" userId="8ebdab2f0b834609" providerId="LiveId" clId="{C9BFFB68-44F0-40C1-8983-C9135CFD74C7}" dt="2022-11-07T09:34:06.714" v="603" actId="403"/>
          <ac:spMkLst>
            <pc:docMk/>
            <pc:sldMk cId="3977337741" sldId="263"/>
            <ac:spMk id="11" creationId="{C9B475CC-4751-9130-4601-7974E4CED414}"/>
          </ac:spMkLst>
        </pc:spChg>
        <pc:picChg chg="add mod">
          <ac:chgData name="李 德臻" userId="8ebdab2f0b834609" providerId="LiveId" clId="{C9BFFB68-44F0-40C1-8983-C9135CFD74C7}" dt="2022-11-07T09:15:41.395" v="584" actId="1036"/>
          <ac:picMkLst>
            <pc:docMk/>
            <pc:sldMk cId="3977337741" sldId="263"/>
            <ac:picMk id="6" creationId="{902BE754-A5A8-26A6-CF7A-A773B2DB37B5}"/>
          </ac:picMkLst>
        </pc:picChg>
        <pc:picChg chg="add mod">
          <ac:chgData name="李 德臻" userId="8ebdab2f0b834609" providerId="LiveId" clId="{C9BFFB68-44F0-40C1-8983-C9135CFD74C7}" dt="2022-11-07T09:34:13.887" v="604" actId="1076"/>
          <ac:picMkLst>
            <pc:docMk/>
            <pc:sldMk cId="3977337741" sldId="263"/>
            <ac:picMk id="10" creationId="{F51F766B-5D2E-5301-941B-4FEA7BF7CDB8}"/>
          </ac:picMkLst>
        </pc:picChg>
        <pc:picChg chg="add mod">
          <ac:chgData name="李 德臻" userId="8ebdab2f0b834609" providerId="LiveId" clId="{C9BFFB68-44F0-40C1-8983-C9135CFD74C7}" dt="2022-11-07T09:16:30.998" v="594" actId="14100"/>
          <ac:picMkLst>
            <pc:docMk/>
            <pc:sldMk cId="3977337741" sldId="263"/>
            <ac:picMk id="13" creationId="{626379A4-9853-9A46-3224-84E00D923435}"/>
          </ac:picMkLst>
        </pc:picChg>
      </pc:sldChg>
      <pc:sldChg chg="addSp delSp modSp new mod">
        <pc:chgData name="李 德臻" userId="8ebdab2f0b834609" providerId="LiveId" clId="{C9BFFB68-44F0-40C1-8983-C9135CFD74C7}" dt="2022-11-07T14:21:42.766" v="2667" actId="1035"/>
        <pc:sldMkLst>
          <pc:docMk/>
          <pc:sldMk cId="3126446660" sldId="264"/>
        </pc:sldMkLst>
        <pc:spChg chg="del">
          <ac:chgData name="李 德臻" userId="8ebdab2f0b834609" providerId="LiveId" clId="{C9BFFB68-44F0-40C1-8983-C9135CFD74C7}" dt="2022-11-07T09:34:19.378" v="605" actId="478"/>
          <ac:spMkLst>
            <pc:docMk/>
            <pc:sldMk cId="3126446660" sldId="264"/>
            <ac:spMk id="2" creationId="{AE7044FC-5AAD-4A2C-9942-614E1257289F}"/>
          </ac:spMkLst>
        </pc:spChg>
        <pc:spChg chg="del">
          <ac:chgData name="李 德臻" userId="8ebdab2f0b834609" providerId="LiveId" clId="{C9BFFB68-44F0-40C1-8983-C9135CFD74C7}" dt="2022-11-07T09:34:21.142" v="606" actId="478"/>
          <ac:spMkLst>
            <pc:docMk/>
            <pc:sldMk cId="3126446660" sldId="264"/>
            <ac:spMk id="3" creationId="{C108CC38-6B05-2383-2710-184203B7CDBD}"/>
          </ac:spMkLst>
        </pc:spChg>
        <pc:spChg chg="add mod">
          <ac:chgData name="李 德臻" userId="8ebdab2f0b834609" providerId="LiveId" clId="{C9BFFB68-44F0-40C1-8983-C9135CFD74C7}" dt="2022-11-07T14:21:42.766" v="2667" actId="1035"/>
          <ac:spMkLst>
            <pc:docMk/>
            <pc:sldMk cId="3126446660" sldId="264"/>
            <ac:spMk id="4" creationId="{59271771-8F57-A624-E954-2418D3FCF500}"/>
          </ac:spMkLst>
        </pc:spChg>
        <pc:spChg chg="add del">
          <ac:chgData name="李 德臻" userId="8ebdab2f0b834609" providerId="LiveId" clId="{C9BFFB68-44F0-40C1-8983-C9135CFD74C7}" dt="2022-11-07T09:35:10.858" v="624"/>
          <ac:spMkLst>
            <pc:docMk/>
            <pc:sldMk cId="3126446660" sldId="264"/>
            <ac:spMk id="5" creationId="{690F6284-CF17-488A-59BA-0C2E13F3D6E6}"/>
          </ac:spMkLst>
        </pc:spChg>
        <pc:spChg chg="add del mod">
          <ac:chgData name="李 德臻" userId="8ebdab2f0b834609" providerId="LiveId" clId="{C9BFFB68-44F0-40C1-8983-C9135CFD74C7}" dt="2022-11-07T09:46:43.529" v="1212"/>
          <ac:spMkLst>
            <pc:docMk/>
            <pc:sldMk cId="3126446660" sldId="264"/>
            <ac:spMk id="6" creationId="{0F0C20B7-0520-BA63-1211-3A587ECB18DD}"/>
          </ac:spMkLst>
        </pc:spChg>
        <pc:spChg chg="add del mod">
          <ac:chgData name="李 德臻" userId="8ebdab2f0b834609" providerId="LiveId" clId="{C9BFFB68-44F0-40C1-8983-C9135CFD74C7}" dt="2022-11-07T09:46:43.529" v="1212"/>
          <ac:spMkLst>
            <pc:docMk/>
            <pc:sldMk cId="3126446660" sldId="264"/>
            <ac:spMk id="7" creationId="{426A8C3B-14B5-4495-C13E-9827CD54D1AC}"/>
          </ac:spMkLst>
        </pc:spChg>
      </pc:sldChg>
      <pc:sldChg chg="addSp delSp modSp new mod setBg">
        <pc:chgData name="李 德臻" userId="8ebdab2f0b834609" providerId="LiveId" clId="{C9BFFB68-44F0-40C1-8983-C9135CFD74C7}" dt="2022-11-07T09:45:58.984" v="1207" actId="20577"/>
        <pc:sldMkLst>
          <pc:docMk/>
          <pc:sldMk cId="4209377481" sldId="265"/>
        </pc:sldMkLst>
        <pc:spChg chg="del">
          <ac:chgData name="李 德臻" userId="8ebdab2f0b834609" providerId="LiveId" clId="{C9BFFB68-44F0-40C1-8983-C9135CFD74C7}" dt="2022-11-07T09:39:04.689" v="859" actId="478"/>
          <ac:spMkLst>
            <pc:docMk/>
            <pc:sldMk cId="4209377481" sldId="265"/>
            <ac:spMk id="2" creationId="{B4E19815-7FCF-59B3-86BD-D6D8AD0844A2}"/>
          </ac:spMkLst>
        </pc:spChg>
        <pc:spChg chg="del">
          <ac:chgData name="李 德臻" userId="8ebdab2f0b834609" providerId="LiveId" clId="{C9BFFB68-44F0-40C1-8983-C9135CFD74C7}" dt="2022-11-07T09:39:05.683" v="860" actId="478"/>
          <ac:spMkLst>
            <pc:docMk/>
            <pc:sldMk cId="4209377481" sldId="265"/>
            <ac:spMk id="3" creationId="{02EBBD14-D2A5-50AF-7B7F-7251B696D4E9}"/>
          </ac:spMkLst>
        </pc:spChg>
        <pc:spChg chg="add mod">
          <ac:chgData name="李 德臻" userId="8ebdab2f0b834609" providerId="LiveId" clId="{C9BFFB68-44F0-40C1-8983-C9135CFD74C7}" dt="2022-11-07T09:42:42.380" v="1030" actId="26606"/>
          <ac:spMkLst>
            <pc:docMk/>
            <pc:sldMk cId="4209377481" sldId="265"/>
            <ac:spMk id="4" creationId="{7972405C-F1D0-6C82-D852-4E12B48FC50C}"/>
          </ac:spMkLst>
        </pc:spChg>
        <pc:spChg chg="add mod">
          <ac:chgData name="李 德臻" userId="8ebdab2f0b834609" providerId="LiveId" clId="{C9BFFB68-44F0-40C1-8983-C9135CFD74C7}" dt="2022-11-07T09:42:42.380" v="1030" actId="26606"/>
          <ac:spMkLst>
            <pc:docMk/>
            <pc:sldMk cId="4209377481" sldId="265"/>
            <ac:spMk id="5" creationId="{219EE163-3AC7-48B7-056A-D5C47FE7AFC2}"/>
          </ac:spMkLst>
        </pc:spChg>
        <pc:spChg chg="add mod">
          <ac:chgData name="李 德臻" userId="8ebdab2f0b834609" providerId="LiveId" clId="{C9BFFB68-44F0-40C1-8983-C9135CFD74C7}" dt="2022-11-07T09:45:58.984" v="1207" actId="20577"/>
          <ac:spMkLst>
            <pc:docMk/>
            <pc:sldMk cId="4209377481" sldId="265"/>
            <ac:spMk id="8" creationId="{CDD6E5EC-864F-9A52-92C7-1582EB5F639D}"/>
          </ac:spMkLst>
        </pc:spChg>
        <pc:spChg chg="add del mod">
          <ac:chgData name="李 德臻" userId="8ebdab2f0b834609" providerId="LiveId" clId="{C9BFFB68-44F0-40C1-8983-C9135CFD74C7}" dt="2022-11-07T09:44:11.812" v="1173"/>
          <ac:spMkLst>
            <pc:docMk/>
            <pc:sldMk cId="4209377481" sldId="265"/>
            <ac:spMk id="9" creationId="{123C1115-9999-A5A1-1103-B0A42411A872}"/>
          </ac:spMkLst>
        </pc:spChg>
        <pc:spChg chg="add del">
          <ac:chgData name="李 德臻" userId="8ebdab2f0b834609" providerId="LiveId" clId="{C9BFFB68-44F0-40C1-8983-C9135CFD74C7}" dt="2022-11-07T09:42:42.380" v="1030" actId="26606"/>
          <ac:spMkLst>
            <pc:docMk/>
            <pc:sldMk cId="4209377481" sldId="265"/>
            <ac:spMk id="12" creationId="{2F9C493A-9F03-49B4-B3FB-19CE5AC115BE}"/>
          </ac:spMkLst>
        </pc:spChg>
        <pc:spChg chg="add del">
          <ac:chgData name="李 德臻" userId="8ebdab2f0b834609" providerId="LiveId" clId="{C9BFFB68-44F0-40C1-8983-C9135CFD74C7}" dt="2022-11-07T09:42:42.380" v="1030" actId="26606"/>
          <ac:spMkLst>
            <pc:docMk/>
            <pc:sldMk cId="4209377481" sldId="265"/>
            <ac:spMk id="14" creationId="{90A46C7D-C1BB-49B8-8D37-39742820E964}"/>
          </ac:spMkLst>
        </pc:spChg>
        <pc:spChg chg="add del">
          <ac:chgData name="李 德臻" userId="8ebdab2f0b834609" providerId="LiveId" clId="{C9BFFB68-44F0-40C1-8983-C9135CFD74C7}" dt="2022-11-07T09:42:42.380" v="1030" actId="26606"/>
          <ac:spMkLst>
            <pc:docMk/>
            <pc:sldMk cId="4209377481" sldId="265"/>
            <ac:spMk id="24" creationId="{55820E42-2F9D-41EF-B67F-522A133B3373}"/>
          </ac:spMkLst>
        </pc:spChg>
        <pc:grpChg chg="add del">
          <ac:chgData name="李 德臻" userId="8ebdab2f0b834609" providerId="LiveId" clId="{C9BFFB68-44F0-40C1-8983-C9135CFD74C7}" dt="2022-11-07T09:42:42.380" v="1030" actId="26606"/>
          <ac:grpSpMkLst>
            <pc:docMk/>
            <pc:sldMk cId="4209377481" sldId="265"/>
            <ac:grpSpMk id="16" creationId="{61BBAB6F-65E6-4E2B-B363-6AB27C84E0C1}"/>
          </ac:grpSpMkLst>
        </pc:grpChg>
        <pc:grpChg chg="add del">
          <ac:chgData name="李 德臻" userId="8ebdab2f0b834609" providerId="LiveId" clId="{C9BFFB68-44F0-40C1-8983-C9135CFD74C7}" dt="2022-11-07T09:42:42.380" v="1030" actId="26606"/>
          <ac:grpSpMkLst>
            <pc:docMk/>
            <pc:sldMk cId="4209377481" sldId="265"/>
            <ac:grpSpMk id="26" creationId="{13D9BC31-B57D-4933-AD83-94F462D4C2F9}"/>
          </ac:grpSpMkLst>
        </pc:grpChg>
        <pc:picChg chg="add mod">
          <ac:chgData name="李 德臻" userId="8ebdab2f0b834609" providerId="LiveId" clId="{C9BFFB68-44F0-40C1-8983-C9135CFD74C7}" dt="2022-11-07T09:45:06.668" v="1181" actId="1076"/>
          <ac:picMkLst>
            <pc:docMk/>
            <pc:sldMk cId="4209377481" sldId="265"/>
            <ac:picMk id="7" creationId="{EEF768A2-360F-0770-1B17-9E3A8E7B260D}"/>
          </ac:picMkLst>
        </pc:picChg>
      </pc:sldChg>
      <pc:sldChg chg="addSp delSp modSp new mod setBg">
        <pc:chgData name="李 德臻" userId="8ebdab2f0b834609" providerId="LiveId" clId="{C9BFFB68-44F0-40C1-8983-C9135CFD74C7}" dt="2022-11-07T09:58:58.278" v="1278" actId="21"/>
        <pc:sldMkLst>
          <pc:docMk/>
          <pc:sldMk cId="3776620641" sldId="266"/>
        </pc:sldMkLst>
        <pc:spChg chg="del">
          <ac:chgData name="李 德臻" userId="8ebdab2f0b834609" providerId="LiveId" clId="{C9BFFB68-44F0-40C1-8983-C9135CFD74C7}" dt="2022-11-07T09:46:49.365" v="1214" actId="478"/>
          <ac:spMkLst>
            <pc:docMk/>
            <pc:sldMk cId="3776620641" sldId="266"/>
            <ac:spMk id="2" creationId="{44616CEE-3C56-F93E-99C9-E996AB12F9E3}"/>
          </ac:spMkLst>
        </pc:spChg>
        <pc:spChg chg="del">
          <ac:chgData name="李 德臻" userId="8ebdab2f0b834609" providerId="LiveId" clId="{C9BFFB68-44F0-40C1-8983-C9135CFD74C7}" dt="2022-11-07T09:46:47.757" v="1213" actId="478"/>
          <ac:spMkLst>
            <pc:docMk/>
            <pc:sldMk cId="3776620641" sldId="266"/>
            <ac:spMk id="3" creationId="{298FD63C-987D-CB11-86BA-8E2609C095BD}"/>
          </ac:spMkLst>
        </pc:spChg>
        <pc:spChg chg="add del mod">
          <ac:chgData name="李 德臻" userId="8ebdab2f0b834609" providerId="LiveId" clId="{C9BFFB68-44F0-40C1-8983-C9135CFD74C7}" dt="2022-11-07T09:58:58.278" v="1278" actId="21"/>
          <ac:spMkLst>
            <pc:docMk/>
            <pc:sldMk cId="3776620641" sldId="266"/>
            <ac:spMk id="4" creationId="{1A17966E-311C-793E-5D7B-1564D9E12A0C}"/>
          </ac:spMkLst>
        </pc:spChg>
        <pc:spChg chg="add del mod">
          <ac:chgData name="李 德臻" userId="8ebdab2f0b834609" providerId="LiveId" clId="{C9BFFB68-44F0-40C1-8983-C9135CFD74C7}" dt="2022-11-07T09:58:58.278" v="1278" actId="21"/>
          <ac:spMkLst>
            <pc:docMk/>
            <pc:sldMk cId="3776620641" sldId="266"/>
            <ac:spMk id="12" creationId="{4DC32B3D-72E5-0D32-ACC7-F1E63992E41D}"/>
          </ac:spMkLst>
        </pc:spChg>
        <pc:spChg chg="add del">
          <ac:chgData name="李 德臻" userId="8ebdab2f0b834609" providerId="LiveId" clId="{C9BFFB68-44F0-40C1-8983-C9135CFD74C7}" dt="2022-11-07T09:49:21.027" v="1223"/>
          <ac:spMkLst>
            <pc:docMk/>
            <pc:sldMk cId="3776620641" sldId="266"/>
            <ac:spMk id="5126" creationId="{435959F4-53DA-47FF-BC24-1E5B75C69876}"/>
          </ac:spMkLst>
        </pc:spChg>
        <pc:spChg chg="add del">
          <ac:chgData name="李 德臻" userId="8ebdab2f0b834609" providerId="LiveId" clId="{C9BFFB68-44F0-40C1-8983-C9135CFD74C7}" dt="2022-11-07T09:49:21.027" v="1223"/>
          <ac:spMkLst>
            <pc:docMk/>
            <pc:sldMk cId="3776620641" sldId="266"/>
            <ac:spMk id="5137" creationId="{59226104-0061-4319-8237-9C001BF85D49}"/>
          </ac:spMkLst>
        </pc:spChg>
        <pc:spChg chg="add del">
          <ac:chgData name="李 德臻" userId="8ebdab2f0b834609" providerId="LiveId" clId="{C9BFFB68-44F0-40C1-8983-C9135CFD74C7}" dt="2022-11-07T09:49:21.027" v="1223"/>
          <ac:spMkLst>
            <pc:docMk/>
            <pc:sldMk cId="3776620641" sldId="266"/>
            <ac:spMk id="5139" creationId="{C387374F-F6AC-498C-A0BC-3B6AE9F7DAE0}"/>
          </ac:spMkLst>
        </pc:spChg>
        <pc:grpChg chg="add del">
          <ac:chgData name="李 德臻" userId="8ebdab2f0b834609" providerId="LiveId" clId="{C9BFFB68-44F0-40C1-8983-C9135CFD74C7}" dt="2022-11-07T09:49:21.027" v="1223"/>
          <ac:grpSpMkLst>
            <pc:docMk/>
            <pc:sldMk cId="3776620641" sldId="266"/>
            <ac:grpSpMk id="5128" creationId="{A7CF83E8-F6F0-41E3-B580-7412A04DDFB5}"/>
          </ac:grpSpMkLst>
        </pc:grpChg>
        <pc:picChg chg="add del mod">
          <ac:chgData name="李 德臻" userId="8ebdab2f0b834609" providerId="LiveId" clId="{C9BFFB68-44F0-40C1-8983-C9135CFD74C7}" dt="2022-11-07T09:53:54.612" v="1248" actId="478"/>
          <ac:picMkLst>
            <pc:docMk/>
            <pc:sldMk cId="3776620641" sldId="266"/>
            <ac:picMk id="6" creationId="{D39DBBC3-DCBE-0348-926B-7338FA38F033}"/>
          </ac:picMkLst>
        </pc:picChg>
        <pc:picChg chg="add mod">
          <ac:chgData name="李 德臻" userId="8ebdab2f0b834609" providerId="LiveId" clId="{C9BFFB68-44F0-40C1-8983-C9135CFD74C7}" dt="2022-11-07T09:56:14.693" v="1261" actId="1076"/>
          <ac:picMkLst>
            <pc:docMk/>
            <pc:sldMk cId="3776620641" sldId="266"/>
            <ac:picMk id="8" creationId="{40BC5530-B722-876C-A169-F3B223D586B8}"/>
          </ac:picMkLst>
        </pc:picChg>
        <pc:picChg chg="add mod">
          <ac:chgData name="李 德臻" userId="8ebdab2f0b834609" providerId="LiveId" clId="{C9BFFB68-44F0-40C1-8983-C9135CFD74C7}" dt="2022-11-07T09:58:13.733" v="1271" actId="1076"/>
          <ac:picMkLst>
            <pc:docMk/>
            <pc:sldMk cId="3776620641" sldId="266"/>
            <ac:picMk id="10" creationId="{586E6DF7-E50A-2E7E-91C4-56CA9FF0033F}"/>
          </ac:picMkLst>
        </pc:picChg>
        <pc:picChg chg="add mod">
          <ac:chgData name="李 德臻" userId="8ebdab2f0b834609" providerId="LiveId" clId="{C9BFFB68-44F0-40C1-8983-C9135CFD74C7}" dt="2022-11-07T09:57:15.085" v="1262" actId="1076"/>
          <ac:picMkLst>
            <pc:docMk/>
            <pc:sldMk cId="3776620641" sldId="266"/>
            <ac:picMk id="5121" creationId="{6A58258D-441D-6BB0-39A6-6394C1A146AB}"/>
          </ac:picMkLst>
        </pc:picChg>
      </pc:sldChg>
      <pc:sldChg chg="addSp delSp modSp new mod">
        <pc:chgData name="李 德臻" userId="8ebdab2f0b834609" providerId="LiveId" clId="{C9BFFB68-44F0-40C1-8983-C9135CFD74C7}" dt="2022-11-07T10:08:12.029" v="1573" actId="1076"/>
        <pc:sldMkLst>
          <pc:docMk/>
          <pc:sldMk cId="898879454" sldId="267"/>
        </pc:sldMkLst>
        <pc:spChg chg="del">
          <ac:chgData name="李 德臻" userId="8ebdab2f0b834609" providerId="LiveId" clId="{C9BFFB68-44F0-40C1-8983-C9135CFD74C7}" dt="2022-11-07T09:58:43.059" v="1274" actId="478"/>
          <ac:spMkLst>
            <pc:docMk/>
            <pc:sldMk cId="898879454" sldId="267"/>
            <ac:spMk id="2" creationId="{448EEA5F-8E51-F631-2C8A-573BE1897F36}"/>
          </ac:spMkLst>
        </pc:spChg>
        <pc:spChg chg="del">
          <ac:chgData name="李 德臻" userId="8ebdab2f0b834609" providerId="LiveId" clId="{C9BFFB68-44F0-40C1-8983-C9135CFD74C7}" dt="2022-11-07T09:58:41.740" v="1273" actId="478"/>
          <ac:spMkLst>
            <pc:docMk/>
            <pc:sldMk cId="898879454" sldId="267"/>
            <ac:spMk id="3" creationId="{3A45DBE6-6C14-FB7D-2B92-136ED9D25ED0}"/>
          </ac:spMkLst>
        </pc:spChg>
        <pc:spChg chg="add del">
          <ac:chgData name="李 德臻" userId="8ebdab2f0b834609" providerId="LiveId" clId="{C9BFFB68-44F0-40C1-8983-C9135CFD74C7}" dt="2022-11-07T09:58:54.218" v="1276" actId="22"/>
          <ac:spMkLst>
            <pc:docMk/>
            <pc:sldMk cId="898879454" sldId="267"/>
            <ac:spMk id="5" creationId="{E641AB3C-F5B5-07F7-E1D4-83B2B6454C04}"/>
          </ac:spMkLst>
        </pc:spChg>
        <pc:spChg chg="add del mod">
          <ac:chgData name="李 德臻" userId="8ebdab2f0b834609" providerId="LiveId" clId="{C9BFFB68-44F0-40C1-8983-C9135CFD74C7}" dt="2022-11-07T10:02:39.687" v="1316" actId="478"/>
          <ac:spMkLst>
            <pc:docMk/>
            <pc:sldMk cId="898879454" sldId="267"/>
            <ac:spMk id="6" creationId="{FCC6835B-51EF-FEF3-D359-DF8F3111FA85}"/>
          </ac:spMkLst>
        </pc:spChg>
        <pc:spChg chg="add del mod">
          <ac:chgData name="李 德臻" userId="8ebdab2f0b834609" providerId="LiveId" clId="{C9BFFB68-44F0-40C1-8983-C9135CFD74C7}" dt="2022-11-07T10:02:39.687" v="1316" actId="478"/>
          <ac:spMkLst>
            <pc:docMk/>
            <pc:sldMk cId="898879454" sldId="267"/>
            <ac:spMk id="8" creationId="{04BC5291-5582-3C72-E47A-0491FFE4340E}"/>
          </ac:spMkLst>
        </pc:spChg>
        <pc:spChg chg="add mod">
          <ac:chgData name="李 德臻" userId="8ebdab2f0b834609" providerId="LiveId" clId="{C9BFFB68-44F0-40C1-8983-C9135CFD74C7}" dt="2022-11-07T10:06:14.045" v="1461" actId="1035"/>
          <ac:spMkLst>
            <pc:docMk/>
            <pc:sldMk cId="898879454" sldId="267"/>
            <ac:spMk id="13" creationId="{E1A2872A-4528-6AD2-DCCD-22B5DAF1B147}"/>
          </ac:spMkLst>
        </pc:spChg>
        <pc:picChg chg="add del mod">
          <ac:chgData name="李 德臻" userId="8ebdab2f0b834609" providerId="LiveId" clId="{C9BFFB68-44F0-40C1-8983-C9135CFD74C7}" dt="2022-11-07T10:02:39.276" v="1315" actId="22"/>
          <ac:picMkLst>
            <pc:docMk/>
            <pc:sldMk cId="898879454" sldId="267"/>
            <ac:picMk id="10" creationId="{6634A6DC-F15C-FD0E-AE6F-09F774BB86E5}"/>
          </ac:picMkLst>
        </pc:picChg>
        <pc:picChg chg="add mod">
          <ac:chgData name="李 德臻" userId="8ebdab2f0b834609" providerId="LiveId" clId="{C9BFFB68-44F0-40C1-8983-C9135CFD74C7}" dt="2022-11-07T10:08:09.830" v="1572" actId="1076"/>
          <ac:picMkLst>
            <pc:docMk/>
            <pc:sldMk cId="898879454" sldId="267"/>
            <ac:picMk id="12" creationId="{E655B01E-54CF-5AD7-5222-D8DB416F1552}"/>
          </ac:picMkLst>
        </pc:picChg>
        <pc:picChg chg="add mod">
          <ac:chgData name="李 德臻" userId="8ebdab2f0b834609" providerId="LiveId" clId="{C9BFFB68-44F0-40C1-8983-C9135CFD74C7}" dt="2022-11-07T10:08:12.029" v="1573" actId="1076"/>
          <ac:picMkLst>
            <pc:docMk/>
            <pc:sldMk cId="898879454" sldId="267"/>
            <ac:picMk id="15" creationId="{934999DA-14D6-3BD6-DFF5-D749F9868B21}"/>
          </ac:picMkLst>
        </pc:picChg>
      </pc:sldChg>
      <pc:sldChg chg="delSp new del mod">
        <pc:chgData name="李 德臻" userId="8ebdab2f0b834609" providerId="LiveId" clId="{C9BFFB68-44F0-40C1-8983-C9135CFD74C7}" dt="2022-11-07T10:06:45.254" v="1481" actId="47"/>
        <pc:sldMkLst>
          <pc:docMk/>
          <pc:sldMk cId="2535890076" sldId="268"/>
        </pc:sldMkLst>
        <pc:spChg chg="del">
          <ac:chgData name="李 德臻" userId="8ebdab2f0b834609" providerId="LiveId" clId="{C9BFFB68-44F0-40C1-8983-C9135CFD74C7}" dt="2022-11-07T10:06:37.227" v="1478" actId="478"/>
          <ac:spMkLst>
            <pc:docMk/>
            <pc:sldMk cId="2535890076" sldId="268"/>
            <ac:spMk id="2" creationId="{401639AE-F5A3-48CF-9623-5F695E2AB9D8}"/>
          </ac:spMkLst>
        </pc:spChg>
        <pc:spChg chg="del">
          <ac:chgData name="李 德臻" userId="8ebdab2f0b834609" providerId="LiveId" clId="{C9BFFB68-44F0-40C1-8983-C9135CFD74C7}" dt="2022-11-07T10:06:38.448" v="1479" actId="478"/>
          <ac:spMkLst>
            <pc:docMk/>
            <pc:sldMk cId="2535890076" sldId="268"/>
            <ac:spMk id="3" creationId="{E459B450-C4EC-BC3C-E85A-350040D8EAC9}"/>
          </ac:spMkLst>
        </pc:spChg>
      </pc:sldChg>
      <pc:sldChg chg="addSp delSp modSp add mod">
        <pc:chgData name="李 德臻" userId="8ebdab2f0b834609" providerId="LiveId" clId="{C9BFFB68-44F0-40C1-8983-C9135CFD74C7}" dt="2022-11-07T10:10:26.654" v="1622" actId="14100"/>
        <pc:sldMkLst>
          <pc:docMk/>
          <pc:sldMk cId="2385477189" sldId="269"/>
        </pc:sldMkLst>
        <pc:spChg chg="mod">
          <ac:chgData name="李 德臻" userId="8ebdab2f0b834609" providerId="LiveId" clId="{C9BFFB68-44F0-40C1-8983-C9135CFD74C7}" dt="2022-11-07T10:07:00.529" v="1501" actId="20577"/>
          <ac:spMkLst>
            <pc:docMk/>
            <pc:sldMk cId="2385477189" sldId="269"/>
            <ac:spMk id="6" creationId="{FCC6835B-51EF-FEF3-D359-DF8F3111FA85}"/>
          </ac:spMkLst>
        </pc:spChg>
        <pc:spChg chg="mod">
          <ac:chgData name="李 德臻" userId="8ebdab2f0b834609" providerId="LiveId" clId="{C9BFFB68-44F0-40C1-8983-C9135CFD74C7}" dt="2022-11-07T10:08:33.688" v="1611" actId="1035"/>
          <ac:spMkLst>
            <pc:docMk/>
            <pc:sldMk cId="2385477189" sldId="269"/>
            <ac:spMk id="13" creationId="{E1A2872A-4528-6AD2-DCCD-22B5DAF1B147}"/>
          </ac:spMkLst>
        </pc:spChg>
        <pc:picChg chg="add mod">
          <ac:chgData name="李 德臻" userId="8ebdab2f0b834609" providerId="LiveId" clId="{C9BFFB68-44F0-40C1-8983-C9135CFD74C7}" dt="2022-11-07T10:08:27.888" v="1585" actId="1036"/>
          <ac:picMkLst>
            <pc:docMk/>
            <pc:sldMk cId="2385477189" sldId="269"/>
            <ac:picMk id="3" creationId="{D62228E4-0588-402B-3A4A-B7FC84288FAD}"/>
          </ac:picMkLst>
        </pc:picChg>
        <pc:picChg chg="add del mod">
          <ac:chgData name="李 德臻" userId="8ebdab2f0b834609" providerId="LiveId" clId="{C9BFFB68-44F0-40C1-8983-C9135CFD74C7}" dt="2022-11-07T10:09:27.932" v="1618" actId="478"/>
          <ac:picMkLst>
            <pc:docMk/>
            <pc:sldMk cId="2385477189" sldId="269"/>
            <ac:picMk id="5" creationId="{DF60AE28-5AF6-1EC4-E105-0F0A65868A91}"/>
          </ac:picMkLst>
        </pc:picChg>
        <pc:picChg chg="add mod">
          <ac:chgData name="李 德臻" userId="8ebdab2f0b834609" providerId="LiveId" clId="{C9BFFB68-44F0-40C1-8983-C9135CFD74C7}" dt="2022-11-07T10:10:26.654" v="1622" actId="14100"/>
          <ac:picMkLst>
            <pc:docMk/>
            <pc:sldMk cId="2385477189" sldId="269"/>
            <ac:picMk id="8" creationId="{EC51782F-87BE-50F5-1310-1A5A9DE7573E}"/>
          </ac:picMkLst>
        </pc:picChg>
        <pc:picChg chg="del">
          <ac:chgData name="李 德臻" userId="8ebdab2f0b834609" providerId="LiveId" clId="{C9BFFB68-44F0-40C1-8983-C9135CFD74C7}" dt="2022-11-07T10:07:35.141" v="1529" actId="478"/>
          <ac:picMkLst>
            <pc:docMk/>
            <pc:sldMk cId="2385477189" sldId="269"/>
            <ac:picMk id="12" creationId="{E655B01E-54CF-5AD7-5222-D8DB416F1552}"/>
          </ac:picMkLst>
        </pc:picChg>
        <pc:picChg chg="del mod">
          <ac:chgData name="李 德臻" userId="8ebdab2f0b834609" providerId="LiveId" clId="{C9BFFB68-44F0-40C1-8983-C9135CFD74C7}" dt="2022-11-07T10:09:11.593" v="1614" actId="478"/>
          <ac:picMkLst>
            <pc:docMk/>
            <pc:sldMk cId="2385477189" sldId="269"/>
            <ac:picMk id="15" creationId="{934999DA-14D6-3BD6-DFF5-D749F9868B21}"/>
          </ac:picMkLst>
        </pc:picChg>
      </pc:sldChg>
      <pc:sldChg chg="addSp delSp modSp new mod">
        <pc:chgData name="李 德臻" userId="8ebdab2f0b834609" providerId="LiveId" clId="{C9BFFB68-44F0-40C1-8983-C9135CFD74C7}" dt="2022-11-07T10:12:46.925" v="1676" actId="1076"/>
        <pc:sldMkLst>
          <pc:docMk/>
          <pc:sldMk cId="1256633726" sldId="270"/>
        </pc:sldMkLst>
        <pc:spChg chg="del">
          <ac:chgData name="李 德臻" userId="8ebdab2f0b834609" providerId="LiveId" clId="{C9BFFB68-44F0-40C1-8983-C9135CFD74C7}" dt="2022-11-07T10:11:03.967" v="1626" actId="478"/>
          <ac:spMkLst>
            <pc:docMk/>
            <pc:sldMk cId="1256633726" sldId="270"/>
            <ac:spMk id="2" creationId="{604EC42B-0E13-1EFD-25F6-5DB548F5C788}"/>
          </ac:spMkLst>
        </pc:spChg>
        <pc:spChg chg="del">
          <ac:chgData name="李 德臻" userId="8ebdab2f0b834609" providerId="LiveId" clId="{C9BFFB68-44F0-40C1-8983-C9135CFD74C7}" dt="2022-11-07T10:11:05.303" v="1627" actId="478"/>
          <ac:spMkLst>
            <pc:docMk/>
            <pc:sldMk cId="1256633726" sldId="270"/>
            <ac:spMk id="3" creationId="{4D8F7AAC-6E44-5DF1-3650-CBCDA4E3E9D0}"/>
          </ac:spMkLst>
        </pc:spChg>
        <pc:spChg chg="add mod">
          <ac:chgData name="李 德臻" userId="8ebdab2f0b834609" providerId="LiveId" clId="{C9BFFB68-44F0-40C1-8983-C9135CFD74C7}" dt="2022-11-07T10:12:02.788" v="1666"/>
          <ac:spMkLst>
            <pc:docMk/>
            <pc:sldMk cId="1256633726" sldId="270"/>
            <ac:spMk id="4" creationId="{46EE6888-996F-865F-D59C-0F018F08CB96}"/>
          </ac:spMkLst>
        </pc:spChg>
        <pc:picChg chg="add mod">
          <ac:chgData name="李 德臻" userId="8ebdab2f0b834609" providerId="LiveId" clId="{C9BFFB68-44F0-40C1-8983-C9135CFD74C7}" dt="2022-11-07T10:12:46.925" v="1676" actId="1076"/>
          <ac:picMkLst>
            <pc:docMk/>
            <pc:sldMk cId="1256633726" sldId="270"/>
            <ac:picMk id="7169" creationId="{CEDBD97A-4CAA-EC92-9A13-CDC0CCA9701E}"/>
          </ac:picMkLst>
        </pc:picChg>
      </pc:sldChg>
      <pc:sldChg chg="delSp new del mod">
        <pc:chgData name="李 德臻" userId="8ebdab2f0b834609" providerId="LiveId" clId="{C9BFFB68-44F0-40C1-8983-C9135CFD74C7}" dt="2022-11-07T10:13:39.215" v="1696" actId="47"/>
        <pc:sldMkLst>
          <pc:docMk/>
          <pc:sldMk cId="2282250538" sldId="271"/>
        </pc:sldMkLst>
        <pc:spChg chg="del">
          <ac:chgData name="李 德臻" userId="8ebdab2f0b834609" providerId="LiveId" clId="{C9BFFB68-44F0-40C1-8983-C9135CFD74C7}" dt="2022-11-07T10:12:54.665" v="1678" actId="478"/>
          <ac:spMkLst>
            <pc:docMk/>
            <pc:sldMk cId="2282250538" sldId="271"/>
            <ac:spMk id="2" creationId="{33CB7C72-2608-F8E4-F6A9-ED65488EDD65}"/>
          </ac:spMkLst>
        </pc:spChg>
        <pc:spChg chg="del">
          <ac:chgData name="李 德臻" userId="8ebdab2f0b834609" providerId="LiveId" clId="{C9BFFB68-44F0-40C1-8983-C9135CFD74C7}" dt="2022-11-07T10:12:56.458" v="1679" actId="478"/>
          <ac:spMkLst>
            <pc:docMk/>
            <pc:sldMk cId="2282250538" sldId="271"/>
            <ac:spMk id="3" creationId="{90F2FC5E-0980-CD49-FB28-2A2FE4BD2C72}"/>
          </ac:spMkLst>
        </pc:spChg>
      </pc:sldChg>
      <pc:sldChg chg="addSp delSp modSp add mod">
        <pc:chgData name="李 德臻" userId="8ebdab2f0b834609" providerId="LiveId" clId="{C9BFFB68-44F0-40C1-8983-C9135CFD74C7}" dt="2022-11-07T10:14:14.085" v="1704" actId="14100"/>
        <pc:sldMkLst>
          <pc:docMk/>
          <pc:sldMk cId="2397964936" sldId="272"/>
        </pc:sldMkLst>
        <pc:spChg chg="mod">
          <ac:chgData name="李 德臻" userId="8ebdab2f0b834609" providerId="LiveId" clId="{C9BFFB68-44F0-40C1-8983-C9135CFD74C7}" dt="2022-11-07T10:13:06.811" v="1686" actId="20577"/>
          <ac:spMkLst>
            <pc:docMk/>
            <pc:sldMk cId="2397964936" sldId="272"/>
            <ac:spMk id="6" creationId="{FCC6835B-51EF-FEF3-D359-DF8F3111FA85}"/>
          </ac:spMkLst>
        </pc:spChg>
        <pc:spChg chg="mod">
          <ac:chgData name="李 德臻" userId="8ebdab2f0b834609" providerId="LiveId" clId="{C9BFFB68-44F0-40C1-8983-C9135CFD74C7}" dt="2022-11-07T10:13:17.117" v="1695" actId="20577"/>
          <ac:spMkLst>
            <pc:docMk/>
            <pc:sldMk cId="2397964936" sldId="272"/>
            <ac:spMk id="13" creationId="{E1A2872A-4528-6AD2-DCCD-22B5DAF1B147}"/>
          </ac:spMkLst>
        </pc:spChg>
        <pc:picChg chg="add mod">
          <ac:chgData name="李 德臻" userId="8ebdab2f0b834609" providerId="LiveId" clId="{C9BFFB68-44F0-40C1-8983-C9135CFD74C7}" dt="2022-11-07T10:13:49.702" v="1700" actId="14100"/>
          <ac:picMkLst>
            <pc:docMk/>
            <pc:sldMk cId="2397964936" sldId="272"/>
            <ac:picMk id="3" creationId="{F90BD7E1-F1A0-2C02-6B07-9022194E335D}"/>
          </ac:picMkLst>
        </pc:picChg>
        <pc:picChg chg="add mod">
          <ac:chgData name="李 德臻" userId="8ebdab2f0b834609" providerId="LiveId" clId="{C9BFFB68-44F0-40C1-8983-C9135CFD74C7}" dt="2022-11-07T10:14:14.085" v="1704" actId="14100"/>
          <ac:picMkLst>
            <pc:docMk/>
            <pc:sldMk cId="2397964936" sldId="272"/>
            <ac:picMk id="5" creationId="{8506F55D-E4C3-32C6-4DF2-7A2703DDE5E1}"/>
          </ac:picMkLst>
        </pc:picChg>
        <pc:picChg chg="del">
          <ac:chgData name="李 德臻" userId="8ebdab2f0b834609" providerId="LiveId" clId="{C9BFFB68-44F0-40C1-8983-C9135CFD74C7}" dt="2022-11-07T10:13:41.906" v="1697" actId="478"/>
          <ac:picMkLst>
            <pc:docMk/>
            <pc:sldMk cId="2397964936" sldId="272"/>
            <ac:picMk id="12" creationId="{E655B01E-54CF-5AD7-5222-D8DB416F1552}"/>
          </ac:picMkLst>
        </pc:picChg>
        <pc:picChg chg="del">
          <ac:chgData name="李 德臻" userId="8ebdab2f0b834609" providerId="LiveId" clId="{C9BFFB68-44F0-40C1-8983-C9135CFD74C7}" dt="2022-11-07T10:14:06.626" v="1701" actId="478"/>
          <ac:picMkLst>
            <pc:docMk/>
            <pc:sldMk cId="2397964936" sldId="272"/>
            <ac:picMk id="15" creationId="{934999DA-14D6-3BD6-DFF5-D749F9868B21}"/>
          </ac:picMkLst>
        </pc:picChg>
      </pc:sldChg>
      <pc:sldChg chg="addSp delSp modSp new mod">
        <pc:chgData name="李 德臻" userId="8ebdab2f0b834609" providerId="LiveId" clId="{C9BFFB68-44F0-40C1-8983-C9135CFD74C7}" dt="2022-11-07T10:19:06.970" v="1738" actId="20577"/>
        <pc:sldMkLst>
          <pc:docMk/>
          <pc:sldMk cId="912480366" sldId="273"/>
        </pc:sldMkLst>
        <pc:spChg chg="del">
          <ac:chgData name="李 德臻" userId="8ebdab2f0b834609" providerId="LiveId" clId="{C9BFFB68-44F0-40C1-8983-C9135CFD74C7}" dt="2022-11-07T10:14:41.918" v="1709" actId="478"/>
          <ac:spMkLst>
            <pc:docMk/>
            <pc:sldMk cId="912480366" sldId="273"/>
            <ac:spMk id="2" creationId="{0956B82F-19FF-CC65-F295-152ABC9BD357}"/>
          </ac:spMkLst>
        </pc:spChg>
        <pc:spChg chg="del">
          <ac:chgData name="李 德臻" userId="8ebdab2f0b834609" providerId="LiveId" clId="{C9BFFB68-44F0-40C1-8983-C9135CFD74C7}" dt="2022-11-07T10:14:40.908" v="1708" actId="478"/>
          <ac:spMkLst>
            <pc:docMk/>
            <pc:sldMk cId="912480366" sldId="273"/>
            <ac:spMk id="3" creationId="{6C27F792-5B3D-A248-1A07-7CD4F18E365F}"/>
          </ac:spMkLst>
        </pc:spChg>
        <pc:spChg chg="add del mod">
          <ac:chgData name="李 德臻" userId="8ebdab2f0b834609" providerId="LiveId" clId="{C9BFFB68-44F0-40C1-8983-C9135CFD74C7}" dt="2022-11-07T10:19:02" v="1729"/>
          <ac:spMkLst>
            <pc:docMk/>
            <pc:sldMk cId="912480366" sldId="273"/>
            <ac:spMk id="7" creationId="{17DBE16E-3857-DA08-DB87-7DECCE53AB37}"/>
          </ac:spMkLst>
        </pc:spChg>
        <pc:spChg chg="add mod">
          <ac:chgData name="李 德臻" userId="8ebdab2f0b834609" providerId="LiveId" clId="{C9BFFB68-44F0-40C1-8983-C9135CFD74C7}" dt="2022-11-07T10:19:06.970" v="1738" actId="20577"/>
          <ac:spMkLst>
            <pc:docMk/>
            <pc:sldMk cId="912480366" sldId="273"/>
            <ac:spMk id="8" creationId="{25C37FB3-90D3-C193-72F6-1A9AAEBAE0E3}"/>
          </ac:spMkLst>
        </pc:spChg>
        <pc:graphicFrameChg chg="add del mod">
          <ac:chgData name="李 德臻" userId="8ebdab2f0b834609" providerId="LiveId" clId="{C9BFFB68-44F0-40C1-8983-C9135CFD74C7}" dt="2022-11-07T10:15:06.568" v="1711"/>
          <ac:graphicFrameMkLst>
            <pc:docMk/>
            <pc:sldMk cId="912480366" sldId="273"/>
            <ac:graphicFrameMk id="4" creationId="{C7F0E70F-E931-BD53-291A-A3BE387FEAA4}"/>
          </ac:graphicFrameMkLst>
        </pc:graphicFrameChg>
        <pc:picChg chg="add mod">
          <ac:chgData name="李 德臻" userId="8ebdab2f0b834609" providerId="LiveId" clId="{C9BFFB68-44F0-40C1-8983-C9135CFD74C7}" dt="2022-11-07T10:18:34.294" v="1727" actId="1076"/>
          <ac:picMkLst>
            <pc:docMk/>
            <pc:sldMk cId="912480366" sldId="273"/>
            <ac:picMk id="6" creationId="{12F59968-FB1E-1604-8B43-E9E71A99B7CD}"/>
          </ac:picMkLst>
        </pc:picChg>
      </pc:sldChg>
      <pc:sldChg chg="addSp delSp modSp new mod">
        <pc:chgData name="李 德臻" userId="8ebdab2f0b834609" providerId="LiveId" clId="{C9BFFB68-44F0-40C1-8983-C9135CFD74C7}" dt="2022-11-07T10:41:11.617" v="1957" actId="1037"/>
        <pc:sldMkLst>
          <pc:docMk/>
          <pc:sldMk cId="543517752" sldId="274"/>
        </pc:sldMkLst>
        <pc:spChg chg="add mod">
          <ac:chgData name="李 德臻" userId="8ebdab2f0b834609" providerId="LiveId" clId="{C9BFFB68-44F0-40C1-8983-C9135CFD74C7}" dt="2022-11-07T10:41:07.689" v="1939" actId="1036"/>
          <ac:spMkLst>
            <pc:docMk/>
            <pc:sldMk cId="543517752" sldId="274"/>
            <ac:spMk id="2" creationId="{3E4B8F64-8D62-314E-3979-06357144C924}"/>
          </ac:spMkLst>
        </pc:spChg>
        <pc:spChg chg="del">
          <ac:chgData name="李 德臻" userId="8ebdab2f0b834609" providerId="LiveId" clId="{C9BFFB68-44F0-40C1-8983-C9135CFD74C7}" dt="2022-11-07T10:17:48.044" v="1719" actId="478"/>
          <ac:spMkLst>
            <pc:docMk/>
            <pc:sldMk cId="543517752" sldId="274"/>
            <ac:spMk id="2" creationId="{DCB8B980-A339-D349-374C-D20CF35908E7}"/>
          </ac:spMkLst>
        </pc:spChg>
        <pc:spChg chg="add del">
          <ac:chgData name="李 德臻" userId="8ebdab2f0b834609" providerId="LiveId" clId="{C9BFFB68-44F0-40C1-8983-C9135CFD74C7}" dt="2022-11-07T10:40:09.216" v="1885"/>
          <ac:spMkLst>
            <pc:docMk/>
            <pc:sldMk cId="543517752" sldId="274"/>
            <ac:spMk id="3" creationId="{0EB40C18-9A07-04E8-582E-3AE606C053FB}"/>
          </ac:spMkLst>
        </pc:spChg>
        <pc:spChg chg="del">
          <ac:chgData name="李 德臻" userId="8ebdab2f0b834609" providerId="LiveId" clId="{C9BFFB68-44F0-40C1-8983-C9135CFD74C7}" dt="2022-11-07T10:17:50.292" v="1720" actId="478"/>
          <ac:spMkLst>
            <pc:docMk/>
            <pc:sldMk cId="543517752" sldId="274"/>
            <ac:spMk id="3" creationId="{90E0BF2B-9091-3F39-9450-A00864ACDCEF}"/>
          </ac:spMkLst>
        </pc:spChg>
        <pc:spChg chg="add mod">
          <ac:chgData name="李 德臻" userId="8ebdab2f0b834609" providerId="LiveId" clId="{C9BFFB68-44F0-40C1-8983-C9135CFD74C7}" dt="2022-11-07T10:19:42.926" v="1775" actId="27636"/>
          <ac:spMkLst>
            <pc:docMk/>
            <pc:sldMk cId="543517752" sldId="274"/>
            <ac:spMk id="4" creationId="{1637B828-93AC-A1F8-53DB-651A2FADF98C}"/>
          </ac:spMkLst>
        </pc:spChg>
        <pc:spChg chg="add mod">
          <ac:chgData name="李 德臻" userId="8ebdab2f0b834609" providerId="LiveId" clId="{C9BFFB68-44F0-40C1-8983-C9135CFD74C7}" dt="2022-11-07T10:21:38.167" v="1876" actId="14100"/>
          <ac:spMkLst>
            <pc:docMk/>
            <pc:sldMk cId="543517752" sldId="274"/>
            <ac:spMk id="5" creationId="{4F987E4B-4EC0-ED79-92A7-742BA1F6DE61}"/>
          </ac:spMkLst>
        </pc:spChg>
        <pc:spChg chg="add del">
          <ac:chgData name="李 德臻" userId="8ebdab2f0b834609" providerId="LiveId" clId="{C9BFFB68-44F0-40C1-8983-C9135CFD74C7}" dt="2022-11-07T10:40:11.061" v="1887"/>
          <ac:spMkLst>
            <pc:docMk/>
            <pc:sldMk cId="543517752" sldId="274"/>
            <ac:spMk id="6" creationId="{7A8830B0-D52F-FBE0-AE3A-D76AACA9123D}"/>
          </ac:spMkLst>
        </pc:spChg>
        <pc:spChg chg="add del">
          <ac:chgData name="李 德臻" userId="8ebdab2f0b834609" providerId="LiveId" clId="{C9BFFB68-44F0-40C1-8983-C9135CFD74C7}" dt="2022-11-07T10:40:30.150" v="1927"/>
          <ac:spMkLst>
            <pc:docMk/>
            <pc:sldMk cId="543517752" sldId="274"/>
            <ac:spMk id="7" creationId="{BC4DA250-90CF-2E59-8F97-63712096B652}"/>
          </ac:spMkLst>
        </pc:spChg>
        <pc:spChg chg="add del mod">
          <ac:chgData name="李 德臻" userId="8ebdab2f0b834609" providerId="LiveId" clId="{C9BFFB68-44F0-40C1-8983-C9135CFD74C7}" dt="2022-11-07T10:40:27.945" v="1922"/>
          <ac:spMkLst>
            <pc:docMk/>
            <pc:sldMk cId="543517752" sldId="274"/>
            <ac:spMk id="8" creationId="{790E015B-94F9-72D1-BD50-696D82664974}"/>
          </ac:spMkLst>
        </pc:spChg>
        <pc:picChg chg="add mod">
          <ac:chgData name="李 德臻" userId="8ebdab2f0b834609" providerId="LiveId" clId="{C9BFFB68-44F0-40C1-8983-C9135CFD74C7}" dt="2022-11-07T10:41:11.617" v="1957" actId="1037"/>
          <ac:picMkLst>
            <pc:docMk/>
            <pc:sldMk cId="543517752" sldId="274"/>
            <ac:picMk id="15361" creationId="{79EB4A77-09F9-5999-1386-3AE2F897984F}"/>
          </ac:picMkLst>
        </pc:picChg>
      </pc:sldChg>
      <pc:sldChg chg="addSp modSp add mod">
        <pc:chgData name="李 德臻" userId="8ebdab2f0b834609" providerId="LiveId" clId="{C9BFFB68-44F0-40C1-8983-C9135CFD74C7}" dt="2022-11-07T11:18:28.031" v="2048" actId="1076"/>
        <pc:sldMkLst>
          <pc:docMk/>
          <pc:sldMk cId="242727123" sldId="275"/>
        </pc:sldMkLst>
        <pc:spChg chg="add mod">
          <ac:chgData name="李 德臻" userId="8ebdab2f0b834609" providerId="LiveId" clId="{C9BFFB68-44F0-40C1-8983-C9135CFD74C7}" dt="2022-11-07T10:20:11.990" v="1803" actId="14100"/>
          <ac:spMkLst>
            <pc:docMk/>
            <pc:sldMk cId="242727123" sldId="275"/>
            <ac:spMk id="2" creationId="{DE13C29B-65D3-34DD-A19D-B5D4D7D15F91}"/>
          </ac:spMkLst>
        </pc:spChg>
        <pc:picChg chg="add mod">
          <ac:chgData name="李 德臻" userId="8ebdab2f0b834609" providerId="LiveId" clId="{C9BFFB68-44F0-40C1-8983-C9135CFD74C7}" dt="2022-11-07T11:18:28.031" v="2048" actId="1076"/>
          <ac:picMkLst>
            <pc:docMk/>
            <pc:sldMk cId="242727123" sldId="275"/>
            <ac:picMk id="2049" creationId="{1C4A2B31-F45B-6769-50C4-6AFD03E1C115}"/>
          </ac:picMkLst>
        </pc:picChg>
      </pc:sldChg>
      <pc:sldChg chg="addSp delSp modSp add mod">
        <pc:chgData name="李 德臻" userId="8ebdab2f0b834609" providerId="LiveId" clId="{C9BFFB68-44F0-40C1-8983-C9135CFD74C7}" dt="2022-11-07T12:35:12.147" v="2143" actId="20577"/>
        <pc:sldMkLst>
          <pc:docMk/>
          <pc:sldMk cId="3214995818" sldId="276"/>
        </pc:sldMkLst>
        <pc:spChg chg="add mod">
          <ac:chgData name="李 德臻" userId="8ebdab2f0b834609" providerId="LiveId" clId="{C9BFFB68-44F0-40C1-8983-C9135CFD74C7}" dt="2022-11-07T11:20:20.695" v="2061" actId="20577"/>
          <ac:spMkLst>
            <pc:docMk/>
            <pc:sldMk cId="3214995818" sldId="276"/>
            <ac:spMk id="2" creationId="{4814A492-A064-68BD-51AB-35061729C83F}"/>
          </ac:spMkLst>
        </pc:spChg>
        <pc:spChg chg="add del">
          <ac:chgData name="李 德臻" userId="8ebdab2f0b834609" providerId="LiveId" clId="{C9BFFB68-44F0-40C1-8983-C9135CFD74C7}" dt="2022-11-07T12:32:51.993" v="2071"/>
          <ac:spMkLst>
            <pc:docMk/>
            <pc:sldMk cId="3214995818" sldId="276"/>
            <ac:spMk id="3" creationId="{F4E44911-FCA5-840C-6AD3-BFBA6A18E677}"/>
          </ac:spMkLst>
        </pc:spChg>
        <pc:spChg chg="add mod">
          <ac:chgData name="李 德臻" userId="8ebdab2f0b834609" providerId="LiveId" clId="{C9BFFB68-44F0-40C1-8983-C9135CFD74C7}" dt="2022-11-07T12:35:12.147" v="2143" actId="20577"/>
          <ac:spMkLst>
            <pc:docMk/>
            <pc:sldMk cId="3214995818" sldId="276"/>
            <ac:spMk id="5" creationId="{047BA04A-148D-E140-1271-1D653E581899}"/>
          </ac:spMkLst>
        </pc:spChg>
        <pc:picChg chg="add mod">
          <ac:chgData name="李 德臻" userId="8ebdab2f0b834609" providerId="LiveId" clId="{C9BFFB68-44F0-40C1-8983-C9135CFD74C7}" dt="2022-11-07T12:32:42.385" v="2069" actId="1076"/>
          <ac:picMkLst>
            <pc:docMk/>
            <pc:sldMk cId="3214995818" sldId="276"/>
            <ac:picMk id="5121" creationId="{F130C655-29DE-4ADB-467B-E8C51EA195AB}"/>
          </ac:picMkLst>
        </pc:picChg>
      </pc:sldChg>
      <pc:sldChg chg="addSp modSp add mod">
        <pc:chgData name="李 德臻" userId="8ebdab2f0b834609" providerId="LiveId" clId="{C9BFFB68-44F0-40C1-8983-C9135CFD74C7}" dt="2022-11-07T12:35:08.592" v="2142" actId="20577"/>
        <pc:sldMkLst>
          <pc:docMk/>
          <pc:sldMk cId="2664498824" sldId="277"/>
        </pc:sldMkLst>
        <pc:spChg chg="add mod">
          <ac:chgData name="李 德臻" userId="8ebdab2f0b834609" providerId="LiveId" clId="{C9BFFB68-44F0-40C1-8983-C9135CFD74C7}" dt="2022-11-07T11:20:42.301" v="2065" actId="14100"/>
          <ac:spMkLst>
            <pc:docMk/>
            <pc:sldMk cId="2664498824" sldId="277"/>
            <ac:spMk id="2" creationId="{CBD59ED5-00E3-7320-CA8A-092EFB78D9F8}"/>
          </ac:spMkLst>
        </pc:spChg>
        <pc:spChg chg="add mod">
          <ac:chgData name="李 德臻" userId="8ebdab2f0b834609" providerId="LiveId" clId="{C9BFFB68-44F0-40C1-8983-C9135CFD74C7}" dt="2022-11-07T12:35:08.592" v="2142" actId="20577"/>
          <ac:spMkLst>
            <pc:docMk/>
            <pc:sldMk cId="2664498824" sldId="277"/>
            <ac:spMk id="4" creationId="{DA45DA68-A9A3-25D0-FF21-3F0E904351F4}"/>
          </ac:spMkLst>
        </pc:spChg>
        <pc:picChg chg="add mod">
          <ac:chgData name="李 德臻" userId="8ebdab2f0b834609" providerId="LiveId" clId="{C9BFFB68-44F0-40C1-8983-C9135CFD74C7}" dt="2022-11-07T12:34:43.884" v="2106" actId="1035"/>
          <ac:picMkLst>
            <pc:docMk/>
            <pc:sldMk cId="2664498824" sldId="277"/>
            <ac:picMk id="6145" creationId="{AC183A4F-ABA0-284C-4D6C-04BD18C2C774}"/>
          </ac:picMkLst>
        </pc:picChg>
      </pc:sldChg>
      <pc:sldChg chg="addSp modSp add mod ord">
        <pc:chgData name="李 德臻" userId="8ebdab2f0b834609" providerId="LiveId" clId="{C9BFFB68-44F0-40C1-8983-C9135CFD74C7}" dt="2022-11-07T13:29:10.253" v="2211" actId="962"/>
        <pc:sldMkLst>
          <pc:docMk/>
          <pc:sldMk cId="278377606" sldId="278"/>
        </pc:sldMkLst>
        <pc:spChg chg="add mod">
          <ac:chgData name="李 德臻" userId="8ebdab2f0b834609" providerId="LiveId" clId="{C9BFFB68-44F0-40C1-8983-C9135CFD74C7}" dt="2022-11-07T12:40:00.589" v="2203" actId="14100"/>
          <ac:spMkLst>
            <pc:docMk/>
            <pc:sldMk cId="278377606" sldId="278"/>
            <ac:spMk id="2" creationId="{3EA4EA42-8925-A98F-CC4A-8AA82B64CF84}"/>
          </ac:spMkLst>
        </pc:spChg>
        <pc:picChg chg="add mod">
          <ac:chgData name="李 德臻" userId="8ebdab2f0b834609" providerId="LiveId" clId="{C9BFFB68-44F0-40C1-8983-C9135CFD74C7}" dt="2022-11-07T13:29:10.253" v="2211" actId="962"/>
          <ac:picMkLst>
            <pc:docMk/>
            <pc:sldMk cId="278377606" sldId="278"/>
            <ac:picMk id="4" creationId="{D9CCF1A0-8812-37CD-F84A-2647E17D419A}"/>
          </ac:picMkLst>
        </pc:picChg>
      </pc:sldChg>
      <pc:sldChg chg="addSp modSp add mod">
        <pc:chgData name="李 德臻" userId="8ebdab2f0b834609" providerId="LiveId" clId="{C9BFFB68-44F0-40C1-8983-C9135CFD74C7}" dt="2022-11-07T13:29:05.052" v="2208" actId="27614"/>
        <pc:sldMkLst>
          <pc:docMk/>
          <pc:sldMk cId="206592322" sldId="279"/>
        </pc:sldMkLst>
        <pc:spChg chg="add mod">
          <ac:chgData name="李 德臻" userId="8ebdab2f0b834609" providerId="LiveId" clId="{C9BFFB68-44F0-40C1-8983-C9135CFD74C7}" dt="2022-11-07T12:36:33.119" v="2178" actId="20577"/>
          <ac:spMkLst>
            <pc:docMk/>
            <pc:sldMk cId="206592322" sldId="279"/>
            <ac:spMk id="2" creationId="{206C5234-3EFF-7780-08C3-0EDFC1BCF4C8}"/>
          </ac:spMkLst>
        </pc:spChg>
        <pc:picChg chg="add mod">
          <ac:chgData name="李 德臻" userId="8ebdab2f0b834609" providerId="LiveId" clId="{C9BFFB68-44F0-40C1-8983-C9135CFD74C7}" dt="2022-11-07T13:29:05.052" v="2208" actId="27614"/>
          <ac:picMkLst>
            <pc:docMk/>
            <pc:sldMk cId="206592322" sldId="279"/>
            <ac:picMk id="4" creationId="{AB74FC5A-8971-C02C-6A92-92B4261DD6DA}"/>
          </ac:picMkLst>
        </pc:picChg>
      </pc:sldChg>
      <pc:sldChg chg="addSp delSp modSp add mod ord">
        <pc:chgData name="李 德臻" userId="8ebdab2f0b834609" providerId="LiveId" clId="{C9BFFB68-44F0-40C1-8983-C9135CFD74C7}" dt="2022-11-07T13:26:18.517" v="2206" actId="962"/>
        <pc:sldMkLst>
          <pc:docMk/>
          <pc:sldMk cId="4148550180" sldId="280"/>
        </pc:sldMkLst>
        <pc:spChg chg="add mod">
          <ac:chgData name="李 德臻" userId="8ebdab2f0b834609" providerId="LiveId" clId="{C9BFFB68-44F0-40C1-8983-C9135CFD74C7}" dt="2022-11-07T12:36:16.441" v="2173" actId="14100"/>
          <ac:spMkLst>
            <pc:docMk/>
            <pc:sldMk cId="4148550180" sldId="280"/>
            <ac:spMk id="2" creationId="{EE975111-AB0B-A37D-5646-2730BA0DB5CB}"/>
          </ac:spMkLst>
        </pc:spChg>
        <pc:spChg chg="add del">
          <ac:chgData name="李 德臻" userId="8ebdab2f0b834609" providerId="LiveId" clId="{C9BFFB68-44F0-40C1-8983-C9135CFD74C7}" dt="2022-11-07T12:38:58.965" v="2188"/>
          <ac:spMkLst>
            <pc:docMk/>
            <pc:sldMk cId="4148550180" sldId="280"/>
            <ac:spMk id="3" creationId="{CCF2500F-D662-6258-2BBF-480795374F95}"/>
          </ac:spMkLst>
        </pc:spChg>
        <pc:spChg chg="add del mod">
          <ac:chgData name="李 德臻" userId="8ebdab2f0b834609" providerId="LiveId" clId="{C9BFFB68-44F0-40C1-8983-C9135CFD74C7}" dt="2022-11-07T12:39:09.131" v="2194"/>
          <ac:spMkLst>
            <pc:docMk/>
            <pc:sldMk cId="4148550180" sldId="280"/>
            <ac:spMk id="4" creationId="{C156CB0C-5BD1-C810-0EC7-1770BD359CE7}"/>
          </ac:spMkLst>
        </pc:spChg>
        <pc:spChg chg="add del mod">
          <ac:chgData name="李 德臻" userId="8ebdab2f0b834609" providerId="LiveId" clId="{C9BFFB68-44F0-40C1-8983-C9135CFD74C7}" dt="2022-11-07T12:39:24.877" v="2198"/>
          <ac:spMkLst>
            <pc:docMk/>
            <pc:sldMk cId="4148550180" sldId="280"/>
            <ac:spMk id="5" creationId="{FA675288-A185-BA96-90FE-40CA408C75FA}"/>
          </ac:spMkLst>
        </pc:spChg>
        <pc:spChg chg="add del">
          <ac:chgData name="李 德臻" userId="8ebdab2f0b834609" providerId="LiveId" clId="{C9BFFB68-44F0-40C1-8983-C9135CFD74C7}" dt="2022-11-07T12:39:50.870" v="2200"/>
          <ac:spMkLst>
            <pc:docMk/>
            <pc:sldMk cId="4148550180" sldId="280"/>
            <ac:spMk id="6" creationId="{4D6D5CB9-F57A-2B28-FD10-9ACEBD4938DB}"/>
          </ac:spMkLst>
        </pc:spChg>
        <pc:spChg chg="add del">
          <ac:chgData name="李 德臻" userId="8ebdab2f0b834609" providerId="LiveId" clId="{C9BFFB68-44F0-40C1-8983-C9135CFD74C7}" dt="2022-11-07T12:39:59.792" v="2202"/>
          <ac:spMkLst>
            <pc:docMk/>
            <pc:sldMk cId="4148550180" sldId="280"/>
            <ac:spMk id="7" creationId="{F9122DA3-6317-3F5F-739F-EB514489307C}"/>
          </ac:spMkLst>
        </pc:spChg>
        <pc:picChg chg="add mod">
          <ac:chgData name="李 德臻" userId="8ebdab2f0b834609" providerId="LiveId" clId="{C9BFFB68-44F0-40C1-8983-C9135CFD74C7}" dt="2022-11-07T13:26:18.517" v="2206" actId="962"/>
          <ac:picMkLst>
            <pc:docMk/>
            <pc:sldMk cId="4148550180" sldId="280"/>
            <ac:picMk id="9" creationId="{C41FF8A5-29CC-EBAA-2266-F139F5824FAC}"/>
          </ac:picMkLst>
        </pc:picChg>
      </pc:sldChg>
      <pc:sldChg chg="addSp delSp modSp new mod">
        <pc:chgData name="李 德臻" userId="8ebdab2f0b834609" providerId="LiveId" clId="{C9BFFB68-44F0-40C1-8983-C9135CFD74C7}" dt="2022-11-07T13:53:48.053" v="2301" actId="1036"/>
        <pc:sldMkLst>
          <pc:docMk/>
          <pc:sldMk cId="1130801915" sldId="281"/>
        </pc:sldMkLst>
        <pc:spChg chg="del">
          <ac:chgData name="李 德臻" userId="8ebdab2f0b834609" providerId="LiveId" clId="{C9BFFB68-44F0-40C1-8983-C9135CFD74C7}" dt="2022-11-07T10:42:30.116" v="1965" actId="478"/>
          <ac:spMkLst>
            <pc:docMk/>
            <pc:sldMk cId="1130801915" sldId="281"/>
            <ac:spMk id="2" creationId="{04310E8D-CA41-A542-6E1C-484D6294E880}"/>
          </ac:spMkLst>
        </pc:spChg>
        <pc:spChg chg="del">
          <ac:chgData name="李 德臻" userId="8ebdab2f0b834609" providerId="LiveId" clId="{C9BFFB68-44F0-40C1-8983-C9135CFD74C7}" dt="2022-11-07T10:42:31.901" v="1966" actId="478"/>
          <ac:spMkLst>
            <pc:docMk/>
            <pc:sldMk cId="1130801915" sldId="281"/>
            <ac:spMk id="3" creationId="{31E30834-4568-BF80-8674-9A8B01B973A9}"/>
          </ac:spMkLst>
        </pc:spChg>
        <pc:spChg chg="add del">
          <ac:chgData name="李 德臻" userId="8ebdab2f0b834609" providerId="LiveId" clId="{C9BFFB68-44F0-40C1-8983-C9135CFD74C7}" dt="2022-11-07T10:47:50.352" v="2015"/>
          <ac:spMkLst>
            <pc:docMk/>
            <pc:sldMk cId="1130801915" sldId="281"/>
            <ac:spMk id="13" creationId="{36EEDD56-66E2-55B1-A187-69DDDC889386}"/>
          </ac:spMkLst>
        </pc:spChg>
        <pc:spChg chg="add del">
          <ac:chgData name="李 德臻" userId="8ebdab2f0b834609" providerId="LiveId" clId="{C9BFFB68-44F0-40C1-8983-C9135CFD74C7}" dt="2022-11-07T10:47:50.352" v="2015"/>
          <ac:spMkLst>
            <pc:docMk/>
            <pc:sldMk cId="1130801915" sldId="281"/>
            <ac:spMk id="14" creationId="{783497E2-9E2B-1355-172D-89D75F5FB6AF}"/>
          </ac:spMkLst>
        </pc:spChg>
        <pc:spChg chg="add del mod">
          <ac:chgData name="李 德臻" userId="8ebdab2f0b834609" providerId="LiveId" clId="{C9BFFB68-44F0-40C1-8983-C9135CFD74C7}" dt="2022-11-07T10:54:29.712" v="2033"/>
          <ac:spMkLst>
            <pc:docMk/>
            <pc:sldMk cId="1130801915" sldId="281"/>
            <ac:spMk id="15" creationId="{D2D2BE50-02E1-FFAB-77DA-1420D91FC862}"/>
          </ac:spMkLst>
        </pc:spChg>
        <pc:spChg chg="add del">
          <ac:chgData name="李 德臻" userId="8ebdab2f0b834609" providerId="LiveId" clId="{C9BFFB68-44F0-40C1-8983-C9135CFD74C7}" dt="2022-11-07T10:54:25.146" v="2031"/>
          <ac:spMkLst>
            <pc:docMk/>
            <pc:sldMk cId="1130801915" sldId="281"/>
            <ac:spMk id="16" creationId="{A7CC7DCF-F54D-D551-F59C-5482FB2E9A6E}"/>
          </ac:spMkLst>
        </pc:spChg>
        <pc:spChg chg="add mod">
          <ac:chgData name="李 德臻" userId="8ebdab2f0b834609" providerId="LiveId" clId="{C9BFFB68-44F0-40C1-8983-C9135CFD74C7}" dt="2022-11-07T11:17:29.298" v="2044" actId="1076"/>
          <ac:spMkLst>
            <pc:docMk/>
            <pc:sldMk cId="1130801915" sldId="281"/>
            <ac:spMk id="18" creationId="{FF06D301-FAEA-D648-F431-4F03B6C9987E}"/>
          </ac:spMkLst>
        </pc:spChg>
        <pc:grpChg chg="add mod">
          <ac:chgData name="李 德臻" userId="8ebdab2f0b834609" providerId="LiveId" clId="{C9BFFB68-44F0-40C1-8983-C9135CFD74C7}" dt="2022-11-07T13:53:48.053" v="2301" actId="1036"/>
          <ac:grpSpMkLst>
            <pc:docMk/>
            <pc:sldMk cId="1130801915" sldId="281"/>
            <ac:grpSpMk id="12" creationId="{4C562237-6DD4-7153-8379-A82B50FB196B}"/>
          </ac:grpSpMkLst>
        </pc:grpChg>
        <pc:picChg chg="add del mod">
          <ac:chgData name="李 德臻" userId="8ebdab2f0b834609" providerId="LiveId" clId="{C9BFFB68-44F0-40C1-8983-C9135CFD74C7}" dt="2022-11-07T10:42:40.386" v="1970" actId="478"/>
          <ac:picMkLst>
            <pc:docMk/>
            <pc:sldMk cId="1130801915" sldId="281"/>
            <ac:picMk id="5" creationId="{77D8D308-D5A0-4435-BC24-35676C0BE569}"/>
          </ac:picMkLst>
        </pc:picChg>
        <pc:picChg chg="add del mod">
          <ac:chgData name="李 德臻" userId="8ebdab2f0b834609" providerId="LiveId" clId="{C9BFFB68-44F0-40C1-8983-C9135CFD74C7}" dt="2022-11-07T10:44:39.061" v="1996" actId="478"/>
          <ac:picMkLst>
            <pc:docMk/>
            <pc:sldMk cId="1130801915" sldId="281"/>
            <ac:picMk id="7" creationId="{411D5CD7-9109-CA8A-3154-CD1C1A2DACF7}"/>
          </ac:picMkLst>
        </pc:picChg>
        <pc:picChg chg="add mod">
          <ac:chgData name="李 德臻" userId="8ebdab2f0b834609" providerId="LiveId" clId="{C9BFFB68-44F0-40C1-8983-C9135CFD74C7}" dt="2022-11-07T10:46:46.835" v="2006" actId="164"/>
          <ac:picMkLst>
            <pc:docMk/>
            <pc:sldMk cId="1130801915" sldId="281"/>
            <ac:picMk id="9" creationId="{BC29F5F0-712A-037B-B564-323470CA4216}"/>
          </ac:picMkLst>
        </pc:picChg>
        <pc:picChg chg="add mod">
          <ac:chgData name="李 德臻" userId="8ebdab2f0b834609" providerId="LiveId" clId="{C9BFFB68-44F0-40C1-8983-C9135CFD74C7}" dt="2022-11-07T10:46:46.835" v="2006" actId="164"/>
          <ac:picMkLst>
            <pc:docMk/>
            <pc:sldMk cId="1130801915" sldId="281"/>
            <ac:picMk id="11" creationId="{23358BED-AA96-715B-39E1-734755F4D065}"/>
          </ac:picMkLst>
        </pc:picChg>
        <pc:picChg chg="add del mod">
          <ac:chgData name="李 德臻" userId="8ebdab2f0b834609" providerId="LiveId" clId="{C9BFFB68-44F0-40C1-8983-C9135CFD74C7}" dt="2022-11-07T10:44:13.444" v="1992" actId="478"/>
          <ac:picMkLst>
            <pc:docMk/>
            <pc:sldMk cId="1130801915" sldId="281"/>
            <ac:picMk id="3073" creationId="{B37063B4-A195-3EA6-A724-884647775829}"/>
          </ac:picMkLst>
        </pc:picChg>
      </pc:sldChg>
      <pc:sldChg chg="addSp delSp modSp new mod">
        <pc:chgData name="李 德臻" userId="8ebdab2f0b834609" providerId="LiveId" clId="{C9BFFB68-44F0-40C1-8983-C9135CFD74C7}" dt="2022-11-07T13:54:03.276" v="2363" actId="1037"/>
        <pc:sldMkLst>
          <pc:docMk/>
          <pc:sldMk cId="160117630" sldId="282"/>
        </pc:sldMkLst>
        <pc:spChg chg="del">
          <ac:chgData name="李 德臻" userId="8ebdab2f0b834609" providerId="LiveId" clId="{C9BFFB68-44F0-40C1-8983-C9135CFD74C7}" dt="2022-11-07T10:43:32.389" v="1981" actId="478"/>
          <ac:spMkLst>
            <pc:docMk/>
            <pc:sldMk cId="160117630" sldId="282"/>
            <ac:spMk id="2" creationId="{4270C3D9-5108-61A3-005D-2FB4ECA2DD92}"/>
          </ac:spMkLst>
        </pc:spChg>
        <pc:spChg chg="del">
          <ac:chgData name="李 德臻" userId="8ebdab2f0b834609" providerId="LiveId" clId="{C9BFFB68-44F0-40C1-8983-C9135CFD74C7}" dt="2022-11-07T10:43:34.337" v="1982" actId="478"/>
          <ac:spMkLst>
            <pc:docMk/>
            <pc:sldMk cId="160117630" sldId="282"/>
            <ac:spMk id="3" creationId="{8E067972-7A2B-3B02-26A0-15AC46297B1E}"/>
          </ac:spMkLst>
        </pc:spChg>
        <pc:spChg chg="add mod">
          <ac:chgData name="李 德臻" userId="8ebdab2f0b834609" providerId="LiveId" clId="{C9BFFB68-44F0-40C1-8983-C9135CFD74C7}" dt="2022-11-07T11:18:35.887" v="2049" actId="1076"/>
          <ac:spMkLst>
            <pc:docMk/>
            <pc:sldMk cId="160117630" sldId="282"/>
            <ac:spMk id="4" creationId="{F733120B-337A-1065-978C-F8907B2625BC}"/>
          </ac:spMkLst>
        </pc:spChg>
        <pc:picChg chg="add mod">
          <ac:chgData name="李 德臻" userId="8ebdab2f0b834609" providerId="LiveId" clId="{C9BFFB68-44F0-40C1-8983-C9135CFD74C7}" dt="2022-11-07T13:54:03.276" v="2363" actId="1037"/>
          <ac:picMkLst>
            <pc:docMk/>
            <pc:sldMk cId="160117630" sldId="282"/>
            <ac:picMk id="6" creationId="{B6F0D6BF-AF8F-0EFE-F0EA-83578517401C}"/>
          </ac:picMkLst>
        </pc:picChg>
        <pc:picChg chg="add mod">
          <ac:chgData name="李 德臻" userId="8ebdab2f0b834609" providerId="LiveId" clId="{C9BFFB68-44F0-40C1-8983-C9135CFD74C7}" dt="2022-11-07T13:53:58.054" v="2337" actId="1038"/>
          <ac:picMkLst>
            <pc:docMk/>
            <pc:sldMk cId="160117630" sldId="282"/>
            <ac:picMk id="4097" creationId="{0846844B-4776-F232-6586-5C8C84E8ECC7}"/>
          </ac:picMkLst>
        </pc:picChg>
      </pc:sldChg>
      <pc:sldChg chg="addSp delSp modSp new mod ord">
        <pc:chgData name="李 德臻" userId="8ebdab2f0b834609" providerId="LiveId" clId="{C9BFFB68-44F0-40C1-8983-C9135CFD74C7}" dt="2022-11-08T03:36:29.827" v="2673" actId="1076"/>
        <pc:sldMkLst>
          <pc:docMk/>
          <pc:sldMk cId="1732640633" sldId="283"/>
        </pc:sldMkLst>
        <pc:spChg chg="del">
          <ac:chgData name="李 德臻" userId="8ebdab2f0b834609" providerId="LiveId" clId="{C9BFFB68-44F0-40C1-8983-C9135CFD74C7}" dt="2022-11-07T13:46:53.957" v="2219" actId="478"/>
          <ac:spMkLst>
            <pc:docMk/>
            <pc:sldMk cId="1732640633" sldId="283"/>
            <ac:spMk id="2" creationId="{BFCE731D-3B0A-4AEB-ADEE-DB8125002AB2}"/>
          </ac:spMkLst>
        </pc:spChg>
        <pc:spChg chg="del">
          <ac:chgData name="李 德臻" userId="8ebdab2f0b834609" providerId="LiveId" clId="{C9BFFB68-44F0-40C1-8983-C9135CFD74C7}" dt="2022-11-07T13:46:54.982" v="2220" actId="478"/>
          <ac:spMkLst>
            <pc:docMk/>
            <pc:sldMk cId="1732640633" sldId="283"/>
            <ac:spMk id="3" creationId="{76027CB9-BA52-BC82-3D28-E6F9D7927E71}"/>
          </ac:spMkLst>
        </pc:spChg>
        <pc:spChg chg="add mod">
          <ac:chgData name="李 德臻" userId="8ebdab2f0b834609" providerId="LiveId" clId="{C9BFFB68-44F0-40C1-8983-C9135CFD74C7}" dt="2022-11-08T03:36:29.827" v="2673" actId="1076"/>
          <ac:spMkLst>
            <pc:docMk/>
            <pc:sldMk cId="1732640633" sldId="283"/>
            <ac:spMk id="7" creationId="{BDAFE1E0-52D6-6799-15E8-E5060014398A}"/>
          </ac:spMkLst>
        </pc:spChg>
        <pc:picChg chg="add mod">
          <ac:chgData name="李 德臻" userId="8ebdab2f0b834609" providerId="LiveId" clId="{C9BFFB68-44F0-40C1-8983-C9135CFD74C7}" dt="2022-11-07T13:47:54.101" v="2226" actId="1076"/>
          <ac:picMkLst>
            <pc:docMk/>
            <pc:sldMk cId="1732640633" sldId="283"/>
            <ac:picMk id="5" creationId="{3E8C7693-9D62-239B-5700-8C9AD3DD6E14}"/>
          </ac:picMkLst>
        </pc:picChg>
        <pc:picChg chg="add del mod">
          <ac:chgData name="李 德臻" userId="8ebdab2f0b834609" providerId="LiveId" clId="{C9BFFB68-44F0-40C1-8983-C9135CFD74C7}" dt="2022-11-07T13:52:42.750" v="2258"/>
          <ac:picMkLst>
            <pc:docMk/>
            <pc:sldMk cId="1732640633" sldId="283"/>
            <ac:picMk id="6" creationId="{618B01BC-C5C6-456D-A9A4-B774CA79A6B8}"/>
          </ac:picMkLst>
        </pc:picChg>
        <pc:picChg chg="add del mod">
          <ac:chgData name="李 德臻" userId="8ebdab2f0b834609" providerId="LiveId" clId="{C9BFFB68-44F0-40C1-8983-C9135CFD74C7}" dt="2022-11-07T13:49:44.196" v="2256" actId="478"/>
          <ac:picMkLst>
            <pc:docMk/>
            <pc:sldMk cId="1732640633" sldId="283"/>
            <ac:picMk id="8194" creationId="{19F45F69-7D5F-2226-6289-1C65D631F04F}"/>
          </ac:picMkLst>
        </pc:picChg>
      </pc:sldChg>
      <pc:sldChg chg="addSp delSp modSp new mod">
        <pc:chgData name="李 德臻" userId="8ebdab2f0b834609" providerId="LiveId" clId="{C9BFFB68-44F0-40C1-8983-C9135CFD74C7}" dt="2022-11-07T14:22:06.766" v="2672" actId="1076"/>
        <pc:sldMkLst>
          <pc:docMk/>
          <pc:sldMk cId="2965734361" sldId="284"/>
        </pc:sldMkLst>
        <pc:spChg chg="del">
          <ac:chgData name="李 德臻" userId="8ebdab2f0b834609" providerId="LiveId" clId="{C9BFFB68-44F0-40C1-8983-C9135CFD74C7}" dt="2022-11-07T14:20:32.467" v="2613" actId="478"/>
          <ac:spMkLst>
            <pc:docMk/>
            <pc:sldMk cId="2965734361" sldId="284"/>
            <ac:spMk id="2" creationId="{09277A72-2589-A9D7-5DED-F1E7A37F0967}"/>
          </ac:spMkLst>
        </pc:spChg>
        <pc:spChg chg="del">
          <ac:chgData name="李 德臻" userId="8ebdab2f0b834609" providerId="LiveId" clId="{C9BFFB68-44F0-40C1-8983-C9135CFD74C7}" dt="2022-11-07T14:20:33.838" v="2614" actId="478"/>
          <ac:spMkLst>
            <pc:docMk/>
            <pc:sldMk cId="2965734361" sldId="284"/>
            <ac:spMk id="3" creationId="{29DD0870-6F9F-E514-08F2-92EB52AC6B0B}"/>
          </ac:spMkLst>
        </pc:spChg>
        <pc:picChg chg="add mod">
          <ac:chgData name="李 德臻" userId="8ebdab2f0b834609" providerId="LiveId" clId="{C9BFFB68-44F0-40C1-8983-C9135CFD74C7}" dt="2022-11-07T14:22:06.766" v="2672" actId="1076"/>
          <ac:picMkLst>
            <pc:docMk/>
            <pc:sldMk cId="2965734361" sldId="284"/>
            <ac:picMk id="5" creationId="{52ED7D7A-01A6-C908-F11C-EFFAE502DDEC}"/>
          </ac:picMkLst>
        </pc:picChg>
      </pc:sldChg>
      <pc:sldMasterChg chg="addSp delSp modSp mod modSldLayout">
        <pc:chgData name="李 德臻" userId="8ebdab2f0b834609" providerId="LiveId" clId="{C9BFFB68-44F0-40C1-8983-C9135CFD74C7}" dt="2022-11-08T03:42:51.343" v="2675" actId="478"/>
        <pc:sldMasterMkLst>
          <pc:docMk/>
          <pc:sldMasterMk cId="4151080523" sldId="2147483748"/>
        </pc:sldMasterMkLst>
        <pc:spChg chg="del">
          <ac:chgData name="李 德臻" userId="8ebdab2f0b834609" providerId="LiveId" clId="{C9BFFB68-44F0-40C1-8983-C9135CFD74C7}" dt="2022-11-08T03:42:48.328" v="2674" actId="478"/>
          <ac:spMkLst>
            <pc:docMk/>
            <pc:sldMasterMk cId="4151080523" sldId="2147483748"/>
            <ac:spMk id="8" creationId="{59226104-0061-4319-8237-9C001BF85D49}"/>
          </ac:spMkLst>
        </pc:spChg>
        <pc:spChg chg="del">
          <ac:chgData name="李 德臻" userId="8ebdab2f0b834609" providerId="LiveId" clId="{C9BFFB68-44F0-40C1-8983-C9135CFD74C7}" dt="2022-11-08T03:42:51.343" v="2675" actId="478"/>
          <ac:spMkLst>
            <pc:docMk/>
            <pc:sldMasterMk cId="4151080523" sldId="2147483748"/>
            <ac:spMk id="19" creationId="{435959F4-53DA-47FF-BC24-1E5B75C69876}"/>
          </ac:spMkLst>
        </pc:spChg>
        <pc:grpChg chg="del">
          <ac:chgData name="李 德臻" userId="8ebdab2f0b834609" providerId="LiveId" clId="{C9BFFB68-44F0-40C1-8983-C9135CFD74C7}" dt="2022-11-07T11:17:41.143" v="2045" actId="478"/>
          <ac:grpSpMkLst>
            <pc:docMk/>
            <pc:sldMasterMk cId="4151080523" sldId="2147483748"/>
            <ac:grpSpMk id="20" creationId="{A7CF83E8-F6F0-41E3-B580-7412A04DDFB5}"/>
          </ac:grpSpMkLst>
        </pc:grpChg>
        <pc:picChg chg="add mod ord">
          <ac:chgData name="李 德臻" userId="8ebdab2f0b834609" providerId="LiveId" clId="{C9BFFB68-44F0-40C1-8983-C9135CFD74C7}" dt="2022-11-07T13:55:45.763" v="2370" actId="166"/>
          <ac:picMkLst>
            <pc:docMk/>
            <pc:sldMasterMk cId="4151080523" sldId="2147483748"/>
            <ac:picMk id="7" creationId="{7F601089-4B5A-D340-4775-BFD040E196A6}"/>
          </ac:picMkLst>
        </pc:picChg>
        <pc:sldLayoutChg chg="delSp mod">
          <pc:chgData name="李 德臻" userId="8ebdab2f0b834609" providerId="LiveId" clId="{C9BFFB68-44F0-40C1-8983-C9135CFD74C7}" dt="2022-11-07T08:58:27.326" v="6" actId="478"/>
          <pc:sldLayoutMkLst>
            <pc:docMk/>
            <pc:sldMasterMk cId="4151080523" sldId="2147483748"/>
            <pc:sldLayoutMk cId="137238011" sldId="2147483738"/>
          </pc:sldLayoutMkLst>
          <pc:grpChg chg="del">
            <ac:chgData name="李 德臻" userId="8ebdab2f0b834609" providerId="LiveId" clId="{C9BFFB68-44F0-40C1-8983-C9135CFD74C7}" dt="2022-11-07T08:58:27.326" v="6" actId="478"/>
            <ac:grpSpMkLst>
              <pc:docMk/>
              <pc:sldMasterMk cId="4151080523" sldId="2147483748"/>
              <pc:sldLayoutMk cId="137238011" sldId="2147483738"/>
              <ac:grpSpMk id="8" creationId="{839DB371-B90D-44CB-A4AF-C7BDBFD0A877}"/>
            </ac:grpSpMkLst>
          </pc:grpChg>
        </pc:sldLayoutChg>
        <pc:sldLayoutChg chg="delSp mod">
          <pc:chgData name="李 德臻" userId="8ebdab2f0b834609" providerId="LiveId" clId="{C9BFFB68-44F0-40C1-8983-C9135CFD74C7}" dt="2022-11-07T08:58:28.828" v="7" actId="478"/>
          <pc:sldLayoutMkLst>
            <pc:docMk/>
            <pc:sldMasterMk cId="4151080523" sldId="2147483748"/>
            <pc:sldLayoutMk cId="3161972549" sldId="2147483739"/>
          </pc:sldLayoutMkLst>
          <pc:grpChg chg="del">
            <ac:chgData name="李 德臻" userId="8ebdab2f0b834609" providerId="LiveId" clId="{C9BFFB68-44F0-40C1-8983-C9135CFD74C7}" dt="2022-11-07T08:58:28.828" v="7" actId="478"/>
            <ac:grpSpMkLst>
              <pc:docMk/>
              <pc:sldMasterMk cId="4151080523" sldId="2147483748"/>
              <pc:sldLayoutMk cId="3161972549" sldId="2147483739"/>
              <ac:grpSpMk id="8" creationId="{7627CBC2-9DC2-4EE8-A2D5-849E30F22017}"/>
            </ac:grpSpMkLst>
          </pc:grpChg>
        </pc:sldLayoutChg>
        <pc:sldLayoutChg chg="delSp mod">
          <pc:chgData name="李 德臻" userId="8ebdab2f0b834609" providerId="LiveId" clId="{C9BFFB68-44F0-40C1-8983-C9135CFD74C7}" dt="2022-11-07T08:58:30.649" v="8" actId="478"/>
          <pc:sldLayoutMkLst>
            <pc:docMk/>
            <pc:sldMasterMk cId="4151080523" sldId="2147483748"/>
            <pc:sldLayoutMk cId="1495742915" sldId="2147483740"/>
          </pc:sldLayoutMkLst>
          <pc:grpChg chg="del">
            <ac:chgData name="李 德臻" userId="8ebdab2f0b834609" providerId="LiveId" clId="{C9BFFB68-44F0-40C1-8983-C9135CFD74C7}" dt="2022-11-07T08:58:30.649" v="8" actId="478"/>
            <ac:grpSpMkLst>
              <pc:docMk/>
              <pc:sldMasterMk cId="4151080523" sldId="2147483748"/>
              <pc:sldLayoutMk cId="1495742915" sldId="2147483740"/>
              <ac:grpSpMk id="7" creationId="{12EF7969-DB38-4989-A65C-9D190A245515}"/>
            </ac:grpSpMkLst>
          </pc:grpChg>
        </pc:sldLayoutChg>
        <pc:sldLayoutChg chg="delSp mod">
          <pc:chgData name="李 德臻" userId="8ebdab2f0b834609" providerId="LiveId" clId="{C9BFFB68-44F0-40C1-8983-C9135CFD74C7}" dt="2022-11-07T08:58:23.643" v="5" actId="478"/>
          <pc:sldLayoutMkLst>
            <pc:docMk/>
            <pc:sldMasterMk cId="4151080523" sldId="2147483748"/>
            <pc:sldLayoutMk cId="2950628403" sldId="2147483741"/>
          </pc:sldLayoutMkLst>
          <pc:grpChg chg="del">
            <ac:chgData name="李 德臻" userId="8ebdab2f0b834609" providerId="LiveId" clId="{C9BFFB68-44F0-40C1-8983-C9135CFD74C7}" dt="2022-11-07T08:58:23.643" v="5" actId="478"/>
            <ac:grpSpMkLst>
              <pc:docMk/>
              <pc:sldMasterMk cId="4151080523" sldId="2147483748"/>
              <pc:sldLayoutMk cId="2950628403" sldId="2147483741"/>
              <ac:grpSpMk id="6" creationId="{AC45ECC6-E29C-40EF-A7C9-5A17DAFD4299}"/>
            </ac:grpSpMkLst>
          </pc:grpChg>
        </pc:sldLayoutChg>
        <pc:sldLayoutChg chg="delSp mod">
          <pc:chgData name="李 德臻" userId="8ebdab2f0b834609" providerId="LiveId" clId="{C9BFFB68-44F0-40C1-8983-C9135CFD74C7}" dt="2022-11-07T08:58:34.238" v="9" actId="478"/>
          <pc:sldLayoutMkLst>
            <pc:docMk/>
            <pc:sldMasterMk cId="4151080523" sldId="2147483748"/>
            <pc:sldLayoutMk cId="749385769" sldId="2147483742"/>
          </pc:sldLayoutMkLst>
          <pc:grpChg chg="del">
            <ac:chgData name="李 德臻" userId="8ebdab2f0b834609" providerId="LiveId" clId="{C9BFFB68-44F0-40C1-8983-C9135CFD74C7}" dt="2022-11-07T08:58:34.238" v="9" actId="478"/>
            <ac:grpSpMkLst>
              <pc:docMk/>
              <pc:sldMasterMk cId="4151080523" sldId="2147483748"/>
              <pc:sldLayoutMk cId="749385769" sldId="2147483742"/>
              <ac:grpSpMk id="7" creationId="{588F505F-2957-41FC-9AAA-962853A6719E}"/>
            </ac:grpSpMkLst>
          </pc:grpChg>
        </pc:sldLayoutChg>
        <pc:sldLayoutChg chg="delSp mod">
          <pc:chgData name="李 德臻" userId="8ebdab2f0b834609" providerId="LiveId" clId="{C9BFFB68-44F0-40C1-8983-C9135CFD74C7}" dt="2022-11-07T08:58:13.858" v="1" actId="478"/>
          <pc:sldLayoutMkLst>
            <pc:docMk/>
            <pc:sldMasterMk cId="4151080523" sldId="2147483748"/>
            <pc:sldLayoutMk cId="1459982463" sldId="2147483743"/>
          </pc:sldLayoutMkLst>
          <pc:grpChg chg="del">
            <ac:chgData name="李 德臻" userId="8ebdab2f0b834609" providerId="LiveId" clId="{C9BFFB68-44F0-40C1-8983-C9135CFD74C7}" dt="2022-11-07T08:58:13.858" v="1" actId="478"/>
            <ac:grpSpMkLst>
              <pc:docMk/>
              <pc:sldMasterMk cId="4151080523" sldId="2147483748"/>
              <pc:sldLayoutMk cId="1459982463" sldId="2147483743"/>
              <ac:grpSpMk id="7" creationId="{51B01909-73B8-4486-A749-C643B1D7E361}"/>
            </ac:grpSpMkLst>
          </pc:grpChg>
        </pc:sldLayoutChg>
        <pc:sldLayoutChg chg="addSp delSp modSp mod">
          <pc:chgData name="李 德臻" userId="8ebdab2f0b834609" providerId="LiveId" clId="{C9BFFB68-44F0-40C1-8983-C9135CFD74C7}" dt="2022-11-07T13:52:59.051" v="2262"/>
          <pc:sldLayoutMkLst>
            <pc:docMk/>
            <pc:sldMasterMk cId="4151080523" sldId="2147483748"/>
            <pc:sldLayoutMk cId="3588847959" sldId="2147483744"/>
          </pc:sldLayoutMkLst>
          <pc:grpChg chg="del">
            <ac:chgData name="李 德臻" userId="8ebdab2f0b834609" providerId="LiveId" clId="{C9BFFB68-44F0-40C1-8983-C9135CFD74C7}" dt="2022-11-07T08:58:15.813" v="2" actId="478"/>
            <ac:grpSpMkLst>
              <pc:docMk/>
              <pc:sldMasterMk cId="4151080523" sldId="2147483748"/>
              <pc:sldLayoutMk cId="3588847959" sldId="2147483744"/>
              <ac:grpSpMk id="7" creationId="{AC552FEA-472E-4E74-B31D-531852C1908D}"/>
            </ac:grpSpMkLst>
          </pc:grpChg>
          <pc:picChg chg="add del mod">
            <ac:chgData name="李 德臻" userId="8ebdab2f0b834609" providerId="LiveId" clId="{C9BFFB68-44F0-40C1-8983-C9135CFD74C7}" dt="2022-11-07T13:52:59.051" v="2262"/>
            <ac:picMkLst>
              <pc:docMk/>
              <pc:sldMasterMk cId="4151080523" sldId="2147483748"/>
              <pc:sldLayoutMk cId="3588847959" sldId="2147483744"/>
              <ac:picMk id="7" creationId="{D2AEE7CD-3ADE-B93E-DCD2-674631050490}"/>
            </ac:picMkLst>
          </pc:picChg>
        </pc:sldLayoutChg>
        <pc:sldLayoutChg chg="delSp mod">
          <pc:chgData name="李 德臻" userId="8ebdab2f0b834609" providerId="LiveId" clId="{C9BFFB68-44F0-40C1-8983-C9135CFD74C7}" dt="2022-11-07T08:58:17.412" v="3" actId="478"/>
          <pc:sldLayoutMkLst>
            <pc:docMk/>
            <pc:sldMasterMk cId="4151080523" sldId="2147483748"/>
            <pc:sldLayoutMk cId="3971233710" sldId="2147483745"/>
          </pc:sldLayoutMkLst>
          <pc:grpChg chg="del">
            <ac:chgData name="李 德臻" userId="8ebdab2f0b834609" providerId="LiveId" clId="{C9BFFB68-44F0-40C1-8983-C9135CFD74C7}" dt="2022-11-07T08:58:17.412" v="3" actId="478"/>
            <ac:grpSpMkLst>
              <pc:docMk/>
              <pc:sldMasterMk cId="4151080523" sldId="2147483748"/>
              <pc:sldLayoutMk cId="3971233710" sldId="2147483745"/>
              <ac:grpSpMk id="7" creationId="{37B4CDD2-E09A-418A-9131-FBDEE440A1F1}"/>
            </ac:grpSpMkLst>
          </pc:grpChg>
        </pc:sldLayoutChg>
        <pc:sldLayoutChg chg="delSp mod">
          <pc:chgData name="李 德臻" userId="8ebdab2f0b834609" providerId="LiveId" clId="{C9BFFB68-44F0-40C1-8983-C9135CFD74C7}" dt="2022-11-07T08:58:19.693" v="4" actId="478"/>
          <pc:sldLayoutMkLst>
            <pc:docMk/>
            <pc:sldMasterMk cId="4151080523" sldId="2147483748"/>
            <pc:sldLayoutMk cId="219606025" sldId="2147483746"/>
          </pc:sldLayoutMkLst>
          <pc:grpChg chg="del">
            <ac:chgData name="李 德臻" userId="8ebdab2f0b834609" providerId="LiveId" clId="{C9BFFB68-44F0-40C1-8983-C9135CFD74C7}" dt="2022-11-07T08:58:19.693" v="4" actId="478"/>
            <ac:grpSpMkLst>
              <pc:docMk/>
              <pc:sldMasterMk cId="4151080523" sldId="2147483748"/>
              <pc:sldLayoutMk cId="219606025" sldId="2147483746"/>
              <ac:grpSpMk id="8" creationId="{0CB61A83-9419-49FC-8074-2AB3D34FA88B}"/>
            </ac:grpSpMkLst>
          </pc:grpChg>
        </pc:sldLayoutChg>
      </pc:sldMasterChg>
    </pc:docChg>
  </pc:docChgLst>
  <pc:docChgLst>
    <pc:chgData name="李 德臻" userId="8ebdab2f0b834609" providerId="LiveId" clId="{8E873F95-502B-4A98-A059-035601C9691A}"/>
    <pc:docChg chg="undo custSel addSld delSld modSld addSection modSection">
      <pc:chgData name="李 德臻" userId="8ebdab2f0b834609" providerId="LiveId" clId="{8E873F95-502B-4A98-A059-035601C9691A}" dt="2022-10-31T14:36:23.563" v="104" actId="17846"/>
      <pc:docMkLst>
        <pc:docMk/>
      </pc:docMkLst>
      <pc:sldChg chg="addSp delSp modSp del mod setBg">
        <pc:chgData name="李 德臻" userId="8ebdab2f0b834609" providerId="LiveId" clId="{8E873F95-502B-4A98-A059-035601C9691A}" dt="2022-10-31T14:32:15.572" v="89" actId="47"/>
        <pc:sldMkLst>
          <pc:docMk/>
          <pc:sldMk cId="1495984172" sldId="257"/>
        </pc:sldMkLst>
        <pc:spChg chg="del mod">
          <ac:chgData name="李 德臻" userId="8ebdab2f0b834609" providerId="LiveId" clId="{8E873F95-502B-4A98-A059-035601C9691A}" dt="2022-10-31T14:22:07.513" v="1" actId="478"/>
          <ac:spMkLst>
            <pc:docMk/>
            <pc:sldMk cId="1495984172" sldId="257"/>
            <ac:spMk id="2" creationId="{6F44E8B7-45BE-B840-787D-475E27B4529F}"/>
          </ac:spMkLst>
        </pc:spChg>
        <pc:spChg chg="del">
          <ac:chgData name="李 德臻" userId="8ebdab2f0b834609" providerId="LiveId" clId="{8E873F95-502B-4A98-A059-035601C9691A}" dt="2022-10-31T14:22:08.499" v="2" actId="478"/>
          <ac:spMkLst>
            <pc:docMk/>
            <pc:sldMk cId="1495984172" sldId="257"/>
            <ac:spMk id="3" creationId="{5B3DF2E3-C039-C5DA-585C-FD4717D2C1FC}"/>
          </ac:spMkLst>
        </pc:spChg>
        <pc:spChg chg="add del">
          <ac:chgData name="李 德臻" userId="8ebdab2f0b834609" providerId="LiveId" clId="{8E873F95-502B-4A98-A059-035601C9691A}" dt="2022-10-31T14:22:13.342" v="4" actId="478"/>
          <ac:spMkLst>
            <pc:docMk/>
            <pc:sldMk cId="1495984172" sldId="257"/>
            <ac:spMk id="5" creationId="{D9915052-7AE4-7154-71ED-A8B8C6B48FCF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12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23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25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4:36.044" v="14" actId="26606"/>
          <ac:spMkLst>
            <pc:docMk/>
            <pc:sldMk cId="1495984172" sldId="257"/>
            <ac:spMk id="3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36.044" v="14" actId="26606"/>
          <ac:spMkLst>
            <pc:docMk/>
            <pc:sldMk cId="1495984172" sldId="257"/>
            <ac:spMk id="41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36.044" v="14" actId="26606"/>
          <ac:spMkLst>
            <pc:docMk/>
            <pc:sldMk cId="1495984172" sldId="257"/>
            <ac:spMk id="43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4:37.782" v="16" actId="26606"/>
          <ac:spMkLst>
            <pc:docMk/>
            <pc:sldMk cId="1495984172" sldId="257"/>
            <ac:spMk id="45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4:37.782" v="16" actId="26606"/>
          <ac:spMkLst>
            <pc:docMk/>
            <pc:sldMk cId="1495984172" sldId="257"/>
            <ac:spMk id="46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37.782" v="16" actId="26606"/>
          <ac:spMkLst>
            <pc:docMk/>
            <pc:sldMk cId="1495984172" sldId="257"/>
            <ac:spMk id="47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4:37.782" v="16" actId="26606"/>
          <ac:spMkLst>
            <pc:docMk/>
            <pc:sldMk cId="1495984172" sldId="257"/>
            <ac:spMk id="64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37.782" v="16" actId="26606"/>
          <ac:spMkLst>
            <pc:docMk/>
            <pc:sldMk cId="1495984172" sldId="257"/>
            <ac:spMk id="65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40.580" v="18" actId="26606"/>
          <ac:spMkLst>
            <pc:docMk/>
            <pc:sldMk cId="1495984172" sldId="257"/>
            <ac:spMk id="67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40.580" v="18" actId="26606"/>
          <ac:spMkLst>
            <pc:docMk/>
            <pc:sldMk cId="1495984172" sldId="257"/>
            <ac:spMk id="69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40.580" v="18" actId="26606"/>
          <ac:spMkLst>
            <pc:docMk/>
            <pc:sldMk cId="1495984172" sldId="257"/>
            <ac:spMk id="70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4:41.574" v="20" actId="26606"/>
          <ac:spMkLst>
            <pc:docMk/>
            <pc:sldMk cId="1495984172" sldId="257"/>
            <ac:spMk id="72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41.574" v="20" actId="26606"/>
          <ac:spMkLst>
            <pc:docMk/>
            <pc:sldMk cId="1495984172" sldId="257"/>
            <ac:spMk id="81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41.574" v="20" actId="26606"/>
          <ac:spMkLst>
            <pc:docMk/>
            <pc:sldMk cId="1495984172" sldId="257"/>
            <ac:spMk id="82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84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86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5:01.260" v="39" actId="26606"/>
          <ac:spMkLst>
            <pc:docMk/>
            <pc:sldMk cId="1495984172" sldId="257"/>
            <ac:spMk id="87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4:54.415" v="24" actId="26606"/>
          <ac:spMkLst>
            <pc:docMk/>
            <pc:sldMk cId="1495984172" sldId="257"/>
            <ac:spMk id="92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4.415" v="24" actId="26606"/>
          <ac:spMkLst>
            <pc:docMk/>
            <pc:sldMk cId="1495984172" sldId="257"/>
            <ac:spMk id="103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4.415" v="24" actId="26606"/>
          <ac:spMkLst>
            <pc:docMk/>
            <pc:sldMk cId="1495984172" sldId="257"/>
            <ac:spMk id="105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4.415" v="24" actId="26606"/>
          <ac:spMkLst>
            <pc:docMk/>
            <pc:sldMk cId="1495984172" sldId="257"/>
            <ac:spMk id="107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4:54.415" v="24" actId="26606"/>
          <ac:spMkLst>
            <pc:docMk/>
            <pc:sldMk cId="1495984172" sldId="257"/>
            <ac:spMk id="109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4:54.931" v="26" actId="26606"/>
          <ac:spMkLst>
            <pc:docMk/>
            <pc:sldMk cId="1495984172" sldId="257"/>
            <ac:spMk id="12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4.931" v="26" actId="26606"/>
          <ac:spMkLst>
            <pc:docMk/>
            <pc:sldMk cId="1495984172" sldId="257"/>
            <ac:spMk id="129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4.931" v="26" actId="26606"/>
          <ac:spMkLst>
            <pc:docMk/>
            <pc:sldMk cId="1495984172" sldId="257"/>
            <ac:spMk id="130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4:55.342" v="28" actId="26606"/>
          <ac:spMkLst>
            <pc:docMk/>
            <pc:sldMk cId="1495984172" sldId="257"/>
            <ac:spMk id="132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5.342" v="28" actId="26606"/>
          <ac:spMkLst>
            <pc:docMk/>
            <pc:sldMk cId="1495984172" sldId="257"/>
            <ac:spMk id="141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5.342" v="28" actId="26606"/>
          <ac:spMkLst>
            <pc:docMk/>
            <pc:sldMk cId="1495984172" sldId="257"/>
            <ac:spMk id="142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5.342" v="28" actId="26606"/>
          <ac:spMkLst>
            <pc:docMk/>
            <pc:sldMk cId="1495984172" sldId="257"/>
            <ac:spMk id="143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4:55.342" v="28" actId="26606"/>
          <ac:spMkLst>
            <pc:docMk/>
            <pc:sldMk cId="1495984172" sldId="257"/>
            <ac:spMk id="144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4:55.795" v="30" actId="26606"/>
          <ac:spMkLst>
            <pc:docMk/>
            <pc:sldMk cId="1495984172" sldId="257"/>
            <ac:spMk id="154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5.795" v="30" actId="26606"/>
          <ac:spMkLst>
            <pc:docMk/>
            <pc:sldMk cId="1495984172" sldId="257"/>
            <ac:spMk id="163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5.795" v="30" actId="26606"/>
          <ac:spMkLst>
            <pc:docMk/>
            <pc:sldMk cId="1495984172" sldId="257"/>
            <ac:spMk id="164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6.565" v="32" actId="26606"/>
          <ac:spMkLst>
            <pc:docMk/>
            <pc:sldMk cId="1495984172" sldId="257"/>
            <ac:spMk id="166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6.565" v="32" actId="26606"/>
          <ac:spMkLst>
            <pc:docMk/>
            <pc:sldMk cId="1495984172" sldId="257"/>
            <ac:spMk id="175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6.565" v="32" actId="26606"/>
          <ac:spMkLst>
            <pc:docMk/>
            <pc:sldMk cId="1495984172" sldId="257"/>
            <ac:spMk id="176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6.565" v="32" actId="26606"/>
          <ac:spMkLst>
            <pc:docMk/>
            <pc:sldMk cId="1495984172" sldId="257"/>
            <ac:spMk id="177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4:56.899" v="34" actId="26606"/>
          <ac:spMkLst>
            <pc:docMk/>
            <pc:sldMk cId="1495984172" sldId="257"/>
            <ac:spMk id="186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6.899" v="34" actId="26606"/>
          <ac:spMkLst>
            <pc:docMk/>
            <pc:sldMk cId="1495984172" sldId="257"/>
            <ac:spMk id="195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6.899" v="34" actId="26606"/>
          <ac:spMkLst>
            <pc:docMk/>
            <pc:sldMk cId="1495984172" sldId="257"/>
            <ac:spMk id="196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7.522" v="36" actId="26606"/>
          <ac:spMkLst>
            <pc:docMk/>
            <pc:sldMk cId="1495984172" sldId="257"/>
            <ac:spMk id="198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4:57.522" v="36" actId="26606"/>
          <ac:spMkLst>
            <pc:docMk/>
            <pc:sldMk cId="1495984172" sldId="257"/>
            <ac:spMk id="207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4:57.522" v="36" actId="26606"/>
          <ac:spMkLst>
            <pc:docMk/>
            <pc:sldMk cId="1495984172" sldId="257"/>
            <ac:spMk id="208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4:57.522" v="36" actId="26606"/>
          <ac:spMkLst>
            <pc:docMk/>
            <pc:sldMk cId="1495984172" sldId="257"/>
            <ac:spMk id="209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4:57.522" v="36" actId="26606"/>
          <ac:spMkLst>
            <pc:docMk/>
            <pc:sldMk cId="1495984172" sldId="257"/>
            <ac:spMk id="210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5:00.652" v="38" actId="26606"/>
          <ac:spMkLst>
            <pc:docMk/>
            <pc:sldMk cId="1495984172" sldId="257"/>
            <ac:spMk id="22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5:00.652" v="38" actId="26606"/>
          <ac:spMkLst>
            <pc:docMk/>
            <pc:sldMk cId="1495984172" sldId="257"/>
            <ac:spMk id="229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5:00.652" v="38" actId="26606"/>
          <ac:spMkLst>
            <pc:docMk/>
            <pc:sldMk cId="1495984172" sldId="257"/>
            <ac:spMk id="230" creationId="{C387374F-F6AC-498C-A0BC-3B6AE9F7DAE0}"/>
          </ac:spMkLst>
        </pc:spChg>
        <pc:grpChg chg="add del">
          <ac:chgData name="李 德臻" userId="8ebdab2f0b834609" providerId="LiveId" clId="{8E873F95-502B-4A98-A059-035601C9691A}" dt="2022-10-31T14:25:01.260" v="39" actId="26606"/>
          <ac:grpSpMkLst>
            <pc:docMk/>
            <pc:sldMk cId="1495984172" sldId="257"/>
            <ac:grpSpMk id="14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36.044" v="14" actId="26606"/>
          <ac:grpSpMkLst>
            <pc:docMk/>
            <pc:sldMk cId="1495984172" sldId="257"/>
            <ac:grpSpMk id="32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37.782" v="16" actId="26606"/>
          <ac:grpSpMkLst>
            <pc:docMk/>
            <pc:sldMk cId="1495984172" sldId="257"/>
            <ac:grpSpMk id="48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37.782" v="16" actId="26606"/>
          <ac:grpSpMkLst>
            <pc:docMk/>
            <pc:sldMk cId="1495984172" sldId="257"/>
            <ac:grpSpMk id="49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4:40.580" v="18" actId="26606"/>
          <ac:grpSpMkLst>
            <pc:docMk/>
            <pc:sldMk cId="1495984172" sldId="257"/>
            <ac:grpSpMk id="68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41.574" v="20" actId="26606"/>
          <ac:grpSpMkLst>
            <pc:docMk/>
            <pc:sldMk cId="1495984172" sldId="257"/>
            <ac:grpSpMk id="73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5:01.260" v="39" actId="26606"/>
          <ac:grpSpMkLst>
            <pc:docMk/>
            <pc:sldMk cId="1495984172" sldId="257"/>
            <ac:grpSpMk id="85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4.415" v="24" actId="26606"/>
          <ac:grpSpMkLst>
            <pc:docMk/>
            <pc:sldMk cId="1495984172" sldId="257"/>
            <ac:grpSpMk id="94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4.415" v="24" actId="26606"/>
          <ac:grpSpMkLst>
            <pc:docMk/>
            <pc:sldMk cId="1495984172" sldId="257"/>
            <ac:grpSpMk id="111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4:54.931" v="26" actId="26606"/>
          <ac:grpSpMkLst>
            <pc:docMk/>
            <pc:sldMk cId="1495984172" sldId="257"/>
            <ac:grpSpMk id="121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5.342" v="28" actId="26606"/>
          <ac:grpSpMkLst>
            <pc:docMk/>
            <pc:sldMk cId="1495984172" sldId="257"/>
            <ac:grpSpMk id="133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5.342" v="28" actId="26606"/>
          <ac:grpSpMkLst>
            <pc:docMk/>
            <pc:sldMk cId="1495984172" sldId="257"/>
            <ac:grpSpMk id="145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4:55.795" v="30" actId="26606"/>
          <ac:grpSpMkLst>
            <pc:docMk/>
            <pc:sldMk cId="1495984172" sldId="257"/>
            <ac:grpSpMk id="155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6.565" v="32" actId="26606"/>
          <ac:grpSpMkLst>
            <pc:docMk/>
            <pc:sldMk cId="1495984172" sldId="257"/>
            <ac:grpSpMk id="167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6.565" v="32" actId="26606"/>
          <ac:grpSpMkLst>
            <pc:docMk/>
            <pc:sldMk cId="1495984172" sldId="257"/>
            <ac:grpSpMk id="178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4:56.899" v="34" actId="26606"/>
          <ac:grpSpMkLst>
            <pc:docMk/>
            <pc:sldMk cId="1495984172" sldId="257"/>
            <ac:grpSpMk id="187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7.522" v="36" actId="26606"/>
          <ac:grpSpMkLst>
            <pc:docMk/>
            <pc:sldMk cId="1495984172" sldId="257"/>
            <ac:grpSpMk id="199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4:57.522" v="36" actId="26606"/>
          <ac:grpSpMkLst>
            <pc:docMk/>
            <pc:sldMk cId="1495984172" sldId="257"/>
            <ac:grpSpMk id="211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5:00.652" v="38" actId="26606"/>
          <ac:grpSpMkLst>
            <pc:docMk/>
            <pc:sldMk cId="1495984172" sldId="257"/>
            <ac:grpSpMk id="221" creationId="{A7CF83E8-F6F0-41E3-B580-7412A04DDFB5}"/>
          </ac:grpSpMkLst>
        </pc:grpChg>
        <pc:picChg chg="add del mod">
          <ac:chgData name="李 德臻" userId="8ebdab2f0b834609" providerId="LiveId" clId="{8E873F95-502B-4A98-A059-035601C9691A}" dt="2022-10-31T14:22:27.354" v="8" actId="478"/>
          <ac:picMkLst>
            <pc:docMk/>
            <pc:sldMk cId="1495984172" sldId="257"/>
            <ac:picMk id="7" creationId="{51EA3E19-86CF-6F5A-069E-FEDC521EE3B7}"/>
          </ac:picMkLst>
        </pc:picChg>
        <pc:picChg chg="add del mod">
          <ac:chgData name="李 德臻" userId="8ebdab2f0b834609" providerId="LiveId" clId="{8E873F95-502B-4A98-A059-035601C9691A}" dt="2022-10-31T14:31:49.305" v="79" actId="21"/>
          <ac:picMkLst>
            <pc:docMk/>
            <pc:sldMk cId="1495984172" sldId="257"/>
            <ac:picMk id="9" creationId="{C1685D98-094A-CB39-2AF0-DEAACEEA5C24}"/>
          </ac:picMkLst>
        </pc:picChg>
        <pc:picChg chg="add del mod">
          <ac:chgData name="李 德臻" userId="8ebdab2f0b834609" providerId="LiveId" clId="{8E873F95-502B-4A98-A059-035601C9691A}" dt="2022-10-31T14:27:11.464" v="43" actId="478"/>
          <ac:picMkLst>
            <pc:docMk/>
            <pc:sldMk cId="1495984172" sldId="257"/>
            <ac:picMk id="11" creationId="{601A50E9-D522-9F23-B639-657A0B46BC3C}"/>
          </ac:picMkLst>
        </pc:picChg>
        <pc:picChg chg="add del mod">
          <ac:chgData name="李 德臻" userId="8ebdab2f0b834609" providerId="LiveId" clId="{8E873F95-502B-4A98-A059-035601C9691A}" dt="2022-10-31T14:31:49.305" v="79" actId="21"/>
          <ac:picMkLst>
            <pc:docMk/>
            <pc:sldMk cId="1495984172" sldId="257"/>
            <ac:picMk id="22" creationId="{222936B8-DE63-3D70-061B-FAD2590BF509}"/>
          </ac:picMkLst>
        </pc:picChg>
        <pc:picChg chg="add del mod">
          <ac:chgData name="李 德臻" userId="8ebdab2f0b834609" providerId="LiveId" clId="{8E873F95-502B-4A98-A059-035601C9691A}" dt="2022-10-31T14:29:42.341" v="72" actId="478"/>
          <ac:picMkLst>
            <pc:docMk/>
            <pc:sldMk cId="1495984172" sldId="257"/>
            <ac:picMk id="1026" creationId="{36E9C4AF-C8B4-CAD3-5FC8-3C2714822007}"/>
          </ac:picMkLst>
        </pc:picChg>
      </pc:sldChg>
      <pc:sldChg chg="addSp delSp modSp new del mod setBg">
        <pc:chgData name="李 德臻" userId="8ebdab2f0b834609" providerId="LiveId" clId="{8E873F95-502B-4A98-A059-035601C9691A}" dt="2022-10-31T14:32:16.062" v="90" actId="47"/>
        <pc:sldMkLst>
          <pc:docMk/>
          <pc:sldMk cId="88111180" sldId="258"/>
        </pc:sldMkLst>
        <pc:spChg chg="del">
          <ac:chgData name="李 德臻" userId="8ebdab2f0b834609" providerId="LiveId" clId="{8E873F95-502B-4A98-A059-035601C9691A}" dt="2022-10-31T14:27:28.388" v="50" actId="478"/>
          <ac:spMkLst>
            <pc:docMk/>
            <pc:sldMk cId="88111180" sldId="258"/>
            <ac:spMk id="2" creationId="{BA6054EB-E994-E245-02F6-EF18D09F0B59}"/>
          </ac:spMkLst>
        </pc:spChg>
        <pc:spChg chg="del">
          <ac:chgData name="李 德臻" userId="8ebdab2f0b834609" providerId="LiveId" clId="{8E873F95-502B-4A98-A059-035601C9691A}" dt="2022-10-31T14:27:26.083" v="49" actId="478"/>
          <ac:spMkLst>
            <pc:docMk/>
            <pc:sldMk cId="88111180" sldId="258"/>
            <ac:spMk id="3" creationId="{75D011E6-6F3C-4D81-3E1B-E5BFAD0347CD}"/>
          </ac:spMkLst>
        </pc:spChg>
        <pc:spChg chg="add del">
          <ac:chgData name="李 德臻" userId="8ebdab2f0b834609" providerId="LiveId" clId="{8E873F95-502B-4A98-A059-035601C9691A}" dt="2022-10-31T14:27:32.262" v="53" actId="26606"/>
          <ac:spMkLst>
            <pc:docMk/>
            <pc:sldMk cId="88111180" sldId="258"/>
            <ac:spMk id="1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2.262" v="53" actId="26606"/>
          <ac:spMkLst>
            <pc:docMk/>
            <pc:sldMk cId="88111180" sldId="258"/>
            <ac:spMk id="21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2.262" v="53" actId="26606"/>
          <ac:spMkLst>
            <pc:docMk/>
            <pc:sldMk cId="88111180" sldId="258"/>
            <ac:spMk id="23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7:32.262" v="53" actId="26606"/>
          <ac:spMkLst>
            <pc:docMk/>
            <pc:sldMk cId="88111180" sldId="258"/>
            <ac:spMk id="25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7:32.262" v="53" actId="26606"/>
          <ac:spMkLst>
            <pc:docMk/>
            <pc:sldMk cId="88111180" sldId="258"/>
            <ac:spMk id="27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7:33.203" v="55" actId="26606"/>
          <ac:spMkLst>
            <pc:docMk/>
            <pc:sldMk cId="88111180" sldId="258"/>
            <ac:spMk id="38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3.203" v="55" actId="26606"/>
          <ac:spMkLst>
            <pc:docMk/>
            <pc:sldMk cId="88111180" sldId="258"/>
            <ac:spMk id="47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3.203" v="55" actId="26606"/>
          <ac:spMkLst>
            <pc:docMk/>
            <pc:sldMk cId="88111180" sldId="258"/>
            <ac:spMk id="48" creationId="{C387374F-F6AC-498C-A0BC-3B6AE9F7DAE0}"/>
          </ac:spMkLst>
        </pc:spChg>
        <pc:spChg chg="add del">
          <ac:chgData name="李 德臻" userId="8ebdab2f0b834609" providerId="LiveId" clId="{8E873F95-502B-4A98-A059-035601C9691A}" dt="2022-10-31T14:27:33.661" v="57" actId="26606"/>
          <ac:spMkLst>
            <pc:docMk/>
            <pc:sldMk cId="88111180" sldId="258"/>
            <ac:spMk id="5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3.661" v="57" actId="26606"/>
          <ac:spMkLst>
            <pc:docMk/>
            <pc:sldMk cId="88111180" sldId="258"/>
            <ac:spMk id="52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3.661" v="57" actId="26606"/>
          <ac:spMkLst>
            <pc:docMk/>
            <pc:sldMk cId="88111180" sldId="258"/>
            <ac:spMk id="53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7:33.661" v="57" actId="26606"/>
          <ac:spMkLst>
            <pc:docMk/>
            <pc:sldMk cId="88111180" sldId="258"/>
            <ac:spMk id="54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7:33.661" v="57" actId="26606"/>
          <ac:spMkLst>
            <pc:docMk/>
            <pc:sldMk cId="88111180" sldId="258"/>
            <ac:spMk id="55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7:34.195" v="59" actId="26606"/>
          <ac:spMkLst>
            <pc:docMk/>
            <pc:sldMk cId="88111180" sldId="258"/>
            <ac:spMk id="58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4.195" v="59" actId="26606"/>
          <ac:spMkLst>
            <pc:docMk/>
            <pc:sldMk cId="88111180" sldId="258"/>
            <ac:spMk id="67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4.195" v="59" actId="26606"/>
          <ac:spMkLst>
            <pc:docMk/>
            <pc:sldMk cId="88111180" sldId="258"/>
            <ac:spMk id="68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7:34.195" v="59" actId="26606"/>
          <ac:spMkLst>
            <pc:docMk/>
            <pc:sldMk cId="88111180" sldId="258"/>
            <ac:spMk id="69" creationId="{D1DEB8A1-0BB8-48FD-8739-36D42B5F2E9C}"/>
          </ac:spMkLst>
        </pc:spChg>
        <pc:spChg chg="add del">
          <ac:chgData name="李 德臻" userId="8ebdab2f0b834609" providerId="LiveId" clId="{8E873F95-502B-4A98-A059-035601C9691A}" dt="2022-10-31T14:27:34.195" v="59" actId="26606"/>
          <ac:spMkLst>
            <pc:docMk/>
            <pc:sldMk cId="88111180" sldId="258"/>
            <ac:spMk id="70" creationId="{8E888BFA-FA2E-44AF-9D7B-16D609CD43A8}"/>
          </ac:spMkLst>
        </pc:spChg>
        <pc:spChg chg="add del">
          <ac:chgData name="李 德臻" userId="8ebdab2f0b834609" providerId="LiveId" clId="{8E873F95-502B-4A98-A059-035601C9691A}" dt="2022-10-31T14:27:35.024" v="61" actId="26606"/>
          <ac:spMkLst>
            <pc:docMk/>
            <pc:sldMk cId="88111180" sldId="258"/>
            <ac:spMk id="80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5.024" v="61" actId="26606"/>
          <ac:spMkLst>
            <pc:docMk/>
            <pc:sldMk cId="88111180" sldId="258"/>
            <ac:spMk id="89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5.024" v="61" actId="26606"/>
          <ac:spMkLst>
            <pc:docMk/>
            <pc:sldMk cId="88111180" sldId="258"/>
            <ac:spMk id="90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7:35.387" v="63" actId="26606"/>
          <ac:spMkLst>
            <pc:docMk/>
            <pc:sldMk cId="88111180" sldId="258"/>
            <ac:spMk id="92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35.387" v="63" actId="26606"/>
          <ac:spMkLst>
            <pc:docMk/>
            <pc:sldMk cId="88111180" sldId="258"/>
            <ac:spMk id="101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35.387" v="63" actId="26606"/>
          <ac:spMkLst>
            <pc:docMk/>
            <pc:sldMk cId="88111180" sldId="258"/>
            <ac:spMk id="102" creationId="{A5D0B0D3-D735-4619-AA45-B57B791E1744}"/>
          </ac:spMkLst>
        </pc:spChg>
        <pc:spChg chg="add del">
          <ac:chgData name="李 德臻" userId="8ebdab2f0b834609" providerId="LiveId" clId="{8E873F95-502B-4A98-A059-035601C9691A}" dt="2022-10-31T14:27:35.387" v="63" actId="26606"/>
          <ac:spMkLst>
            <pc:docMk/>
            <pc:sldMk cId="88111180" sldId="258"/>
            <ac:spMk id="103" creationId="{CF7F2079-504C-499A-A644-58F4DDC7643B}"/>
          </ac:spMkLst>
        </pc:spChg>
        <pc:spChg chg="add del">
          <ac:chgData name="李 德臻" userId="8ebdab2f0b834609" providerId="LiveId" clId="{8E873F95-502B-4A98-A059-035601C9691A}" dt="2022-10-31T14:27:35.387" v="63" actId="26606"/>
          <ac:spMkLst>
            <pc:docMk/>
            <pc:sldMk cId="88111180" sldId="258"/>
            <ac:spMk id="104" creationId="{3D505D40-32E9-4C48-81F8-AD80433BE6B7}"/>
          </ac:spMkLst>
        </pc:spChg>
        <pc:spChg chg="add del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14" creationId="{435959F4-53DA-47FF-BC24-1E5B75C69876}"/>
          </ac:spMkLst>
        </pc:spChg>
        <pc:spChg chg="add del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23" creationId="{59226104-0061-4319-8237-9C001BF85D49}"/>
          </ac:spMkLst>
        </pc:spChg>
        <pc:spChg chg="add del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24" creationId="{C387374F-F6AC-498C-A0BC-3B6AE9F7DAE0}"/>
          </ac:spMkLst>
        </pc:spChg>
        <pc:spChg chg="add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29" creationId="{435959F4-53DA-47FF-BC24-1E5B75C69876}"/>
          </ac:spMkLst>
        </pc:spChg>
        <pc:spChg chg="add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40" creationId="{59226104-0061-4319-8237-9C001BF85D49}"/>
          </ac:spMkLst>
        </pc:spChg>
        <pc:spChg chg="add">
          <ac:chgData name="李 德臻" userId="8ebdab2f0b834609" providerId="LiveId" clId="{8E873F95-502B-4A98-A059-035601C9691A}" dt="2022-10-31T14:27:46.712" v="66" actId="26606"/>
          <ac:spMkLst>
            <pc:docMk/>
            <pc:sldMk cId="88111180" sldId="258"/>
            <ac:spMk id="142" creationId="{C387374F-F6AC-498C-A0BC-3B6AE9F7DAE0}"/>
          </ac:spMkLst>
        </pc:spChg>
        <pc:grpChg chg="add del">
          <ac:chgData name="李 德臻" userId="8ebdab2f0b834609" providerId="LiveId" clId="{8E873F95-502B-4A98-A059-035601C9691A}" dt="2022-10-31T14:27:32.262" v="53" actId="26606"/>
          <ac:grpSpMkLst>
            <pc:docMk/>
            <pc:sldMk cId="88111180" sldId="258"/>
            <ac:grpSpMk id="12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2.262" v="53" actId="26606"/>
          <ac:grpSpMkLst>
            <pc:docMk/>
            <pc:sldMk cId="88111180" sldId="258"/>
            <ac:grpSpMk id="29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7:33.203" v="55" actId="26606"/>
          <ac:grpSpMkLst>
            <pc:docMk/>
            <pc:sldMk cId="88111180" sldId="258"/>
            <ac:grpSpMk id="39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3.661" v="57" actId="26606"/>
          <ac:grpSpMkLst>
            <pc:docMk/>
            <pc:sldMk cId="88111180" sldId="258"/>
            <ac:grpSpMk id="51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3.661" v="57" actId="26606"/>
          <ac:grpSpMkLst>
            <pc:docMk/>
            <pc:sldMk cId="88111180" sldId="258"/>
            <ac:grpSpMk id="56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7:34.195" v="59" actId="26606"/>
          <ac:grpSpMkLst>
            <pc:docMk/>
            <pc:sldMk cId="88111180" sldId="258"/>
            <ac:grpSpMk id="59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4.195" v="59" actId="26606"/>
          <ac:grpSpMkLst>
            <pc:docMk/>
            <pc:sldMk cId="88111180" sldId="258"/>
            <ac:grpSpMk id="71" creationId="{67CE019E-45F4-43D5-9AB7-9B668C6E6AD6}"/>
          </ac:grpSpMkLst>
        </pc:grpChg>
        <pc:grpChg chg="add del">
          <ac:chgData name="李 德臻" userId="8ebdab2f0b834609" providerId="LiveId" clId="{8E873F95-502B-4A98-A059-035601C9691A}" dt="2022-10-31T14:27:35.024" v="61" actId="26606"/>
          <ac:grpSpMkLst>
            <pc:docMk/>
            <pc:sldMk cId="88111180" sldId="258"/>
            <ac:grpSpMk id="81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5.387" v="63" actId="26606"/>
          <ac:grpSpMkLst>
            <pc:docMk/>
            <pc:sldMk cId="88111180" sldId="258"/>
            <ac:grpSpMk id="93" creationId="{A7CF83E8-F6F0-41E3-B580-7412A04DDFB5}"/>
          </ac:grpSpMkLst>
        </pc:grpChg>
        <pc:grpChg chg="add del">
          <ac:chgData name="李 德臻" userId="8ebdab2f0b834609" providerId="LiveId" clId="{8E873F95-502B-4A98-A059-035601C9691A}" dt="2022-10-31T14:27:35.387" v="63" actId="26606"/>
          <ac:grpSpMkLst>
            <pc:docMk/>
            <pc:sldMk cId="88111180" sldId="258"/>
            <ac:grpSpMk id="105" creationId="{C507BF36-B92B-4CAC-BCA7-8364B51E1F09}"/>
          </ac:grpSpMkLst>
        </pc:grpChg>
        <pc:grpChg chg="add del">
          <ac:chgData name="李 德臻" userId="8ebdab2f0b834609" providerId="LiveId" clId="{8E873F95-502B-4A98-A059-035601C9691A}" dt="2022-10-31T14:27:46.712" v="66" actId="26606"/>
          <ac:grpSpMkLst>
            <pc:docMk/>
            <pc:sldMk cId="88111180" sldId="258"/>
            <ac:grpSpMk id="115" creationId="{A7CF83E8-F6F0-41E3-B580-7412A04DDFB5}"/>
          </ac:grpSpMkLst>
        </pc:grpChg>
        <pc:grpChg chg="add">
          <ac:chgData name="李 德臻" userId="8ebdab2f0b834609" providerId="LiveId" clId="{8E873F95-502B-4A98-A059-035601C9691A}" dt="2022-10-31T14:27:46.712" v="66" actId="26606"/>
          <ac:grpSpMkLst>
            <pc:docMk/>
            <pc:sldMk cId="88111180" sldId="258"/>
            <ac:grpSpMk id="131" creationId="{A7CF83E8-F6F0-41E3-B580-7412A04DDFB5}"/>
          </ac:grpSpMkLst>
        </pc:grpChg>
        <pc:picChg chg="add del mod">
          <ac:chgData name="李 德臻" userId="8ebdab2f0b834609" providerId="LiveId" clId="{8E873F95-502B-4A98-A059-035601C9691A}" dt="2022-10-31T14:32:04.911" v="84" actId="21"/>
          <ac:picMkLst>
            <pc:docMk/>
            <pc:sldMk cId="88111180" sldId="258"/>
            <ac:picMk id="5" creationId="{F8987871-738F-4706-8DD6-67541AB68B20}"/>
          </ac:picMkLst>
        </pc:picChg>
      </pc:sldChg>
      <pc:sldChg chg="addSp delSp modSp new mod">
        <pc:chgData name="李 德臻" userId="8ebdab2f0b834609" providerId="LiveId" clId="{8E873F95-502B-4A98-A059-035601C9691A}" dt="2022-10-31T14:32:00.401" v="83"/>
        <pc:sldMkLst>
          <pc:docMk/>
          <pc:sldMk cId="950248483" sldId="259"/>
        </pc:sldMkLst>
        <pc:spChg chg="del">
          <ac:chgData name="李 德臻" userId="8ebdab2f0b834609" providerId="LiveId" clId="{8E873F95-502B-4A98-A059-035601C9691A}" dt="2022-10-31T14:31:54.322" v="81" actId="478"/>
          <ac:spMkLst>
            <pc:docMk/>
            <pc:sldMk cId="950248483" sldId="259"/>
            <ac:spMk id="2" creationId="{E6A65AC0-EC07-A195-6CDB-A547E397515B}"/>
          </ac:spMkLst>
        </pc:spChg>
        <pc:spChg chg="del">
          <ac:chgData name="李 德臻" userId="8ebdab2f0b834609" providerId="LiveId" clId="{8E873F95-502B-4A98-A059-035601C9691A}" dt="2022-10-31T14:31:56.219" v="82" actId="478"/>
          <ac:spMkLst>
            <pc:docMk/>
            <pc:sldMk cId="950248483" sldId="259"/>
            <ac:spMk id="3" creationId="{9B1002C1-0C84-4155-46A9-7B530888D22C}"/>
          </ac:spMkLst>
        </pc:spChg>
        <pc:picChg chg="add mod">
          <ac:chgData name="李 德臻" userId="8ebdab2f0b834609" providerId="LiveId" clId="{8E873F95-502B-4A98-A059-035601C9691A}" dt="2022-10-31T14:32:00.401" v="83"/>
          <ac:picMkLst>
            <pc:docMk/>
            <pc:sldMk cId="950248483" sldId="259"/>
            <ac:picMk id="4" creationId="{2311EC64-6CB7-FE0C-0AAA-9EE0E838550F}"/>
          </ac:picMkLst>
        </pc:picChg>
        <pc:picChg chg="add mod">
          <ac:chgData name="李 德臻" userId="8ebdab2f0b834609" providerId="LiveId" clId="{8E873F95-502B-4A98-A059-035601C9691A}" dt="2022-10-31T14:32:00.401" v="83"/>
          <ac:picMkLst>
            <pc:docMk/>
            <pc:sldMk cId="950248483" sldId="259"/>
            <ac:picMk id="5" creationId="{4A51EA80-9843-5DD5-1650-26CF888285EB}"/>
          </ac:picMkLst>
        </pc:picChg>
      </pc:sldChg>
      <pc:sldChg chg="addSp delSp modSp new mod">
        <pc:chgData name="李 德臻" userId="8ebdab2f0b834609" providerId="LiveId" clId="{8E873F95-502B-4A98-A059-035601C9691A}" dt="2022-10-31T14:35:18.589" v="95" actId="208"/>
        <pc:sldMkLst>
          <pc:docMk/>
          <pc:sldMk cId="3294760118" sldId="260"/>
        </pc:sldMkLst>
        <pc:spChg chg="del">
          <ac:chgData name="李 德臻" userId="8ebdab2f0b834609" providerId="LiveId" clId="{8E873F95-502B-4A98-A059-035601C9691A}" dt="2022-10-31T14:32:11.824" v="87" actId="478"/>
          <ac:spMkLst>
            <pc:docMk/>
            <pc:sldMk cId="3294760118" sldId="260"/>
            <ac:spMk id="2" creationId="{F5566FAB-47F4-C770-68B5-6F32FA226AB2}"/>
          </ac:spMkLst>
        </pc:spChg>
        <pc:spChg chg="del">
          <ac:chgData name="李 德臻" userId="8ebdab2f0b834609" providerId="LiveId" clId="{8E873F95-502B-4A98-A059-035601C9691A}" dt="2022-10-31T14:32:10.753" v="86" actId="478"/>
          <ac:spMkLst>
            <pc:docMk/>
            <pc:sldMk cId="3294760118" sldId="260"/>
            <ac:spMk id="3" creationId="{25DE6143-8A8B-F6F5-D9A4-18D6F09AF7FD}"/>
          </ac:spMkLst>
        </pc:spChg>
        <pc:spChg chg="add mod">
          <ac:chgData name="李 德臻" userId="8ebdab2f0b834609" providerId="LiveId" clId="{8E873F95-502B-4A98-A059-035601C9691A}" dt="2022-10-31T14:35:18.589" v="95" actId="208"/>
          <ac:spMkLst>
            <pc:docMk/>
            <pc:sldMk cId="3294760118" sldId="260"/>
            <ac:spMk id="5" creationId="{FAB035F1-A588-9427-05E7-068C1CB95D47}"/>
          </ac:spMkLst>
        </pc:spChg>
        <pc:picChg chg="add mod">
          <ac:chgData name="李 德臻" userId="8ebdab2f0b834609" providerId="LiveId" clId="{8E873F95-502B-4A98-A059-035601C9691A}" dt="2022-10-31T14:32:13.399" v="88"/>
          <ac:picMkLst>
            <pc:docMk/>
            <pc:sldMk cId="3294760118" sldId="260"/>
            <ac:picMk id="4" creationId="{3E39E805-4889-DC56-DB00-950EEA8E8FB9}"/>
          </ac:picMkLst>
        </pc:picChg>
      </pc:sldChg>
      <pc:sldChg chg="delSp new mod">
        <pc:chgData name="李 德臻" userId="8ebdab2f0b834609" providerId="LiveId" clId="{8E873F95-502B-4A98-A059-035601C9691A}" dt="2022-10-31T14:35:39.466" v="98" actId="478"/>
        <pc:sldMkLst>
          <pc:docMk/>
          <pc:sldMk cId="4165685932" sldId="261"/>
        </pc:sldMkLst>
        <pc:spChg chg="del">
          <ac:chgData name="李 德臻" userId="8ebdab2f0b834609" providerId="LiveId" clId="{8E873F95-502B-4A98-A059-035601C9691A}" dt="2022-10-31T14:35:38.482" v="97" actId="478"/>
          <ac:spMkLst>
            <pc:docMk/>
            <pc:sldMk cId="4165685932" sldId="261"/>
            <ac:spMk id="2" creationId="{99D3BD91-E0BB-80D9-AB41-F50AEDE59ADE}"/>
          </ac:spMkLst>
        </pc:spChg>
        <pc:spChg chg="del">
          <ac:chgData name="李 德臻" userId="8ebdab2f0b834609" providerId="LiveId" clId="{8E873F95-502B-4A98-A059-035601C9691A}" dt="2022-10-31T14:35:39.466" v="98" actId="478"/>
          <ac:spMkLst>
            <pc:docMk/>
            <pc:sldMk cId="4165685932" sldId="261"/>
            <ac:spMk id="3" creationId="{FC3D2660-D52B-2605-7137-4C11F857E1F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4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4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3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4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2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7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601089-4B5A-D340-4775-BFD040E196A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42" y="-998"/>
            <a:ext cx="2732999" cy="7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8C7693-9D62-239B-5700-8C9AD3DD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" y="1526459"/>
            <a:ext cx="12168919" cy="26116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AFE1E0-52D6-6799-15E8-E5060014398A}"/>
              </a:ext>
            </a:extLst>
          </p:cNvPr>
          <p:cNvSpPr txBox="1"/>
          <p:nvPr/>
        </p:nvSpPr>
        <p:spPr>
          <a:xfrm>
            <a:off x="9451910" y="4508527"/>
            <a:ext cx="2416627" cy="123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汇报人：李德臻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导师：董敏</a:t>
            </a:r>
          </a:p>
        </p:txBody>
      </p:sp>
    </p:spTree>
    <p:extLst>
      <p:ext uri="{BB962C8B-B14F-4D97-AF65-F5344CB8AC3E}">
        <p14:creationId xmlns:p14="http://schemas.microsoft.com/office/powerpoint/2010/main" val="173264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6A58258D-441D-6BB0-39A6-6394C1A14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2" y="1172162"/>
            <a:ext cx="11901196" cy="492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A17966E-311C-793E-5D7B-1564D9E1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2188007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Overview</a:t>
            </a:r>
            <a:endParaRPr lang="zh-CN" altLang="en-US" i="1" dirty="0"/>
          </a:p>
        </p:txBody>
      </p:sp>
      <p:pic>
        <p:nvPicPr>
          <p:cNvPr id="8" name="图片 7" descr="形状&#10;&#10;中度可信度描述已自动生成">
            <a:extLst>
              <a:ext uri="{FF2B5EF4-FFF2-40B4-BE49-F238E27FC236}">
                <a16:creationId xmlns:a16="http://schemas.microsoft.com/office/drawing/2014/main" id="{40BC5530-B722-876C-A169-F3B223D586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09" y="2962275"/>
            <a:ext cx="1710728" cy="466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6E6DF7-E50A-2E7E-91C4-56CA9FF00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08" y="6104950"/>
            <a:ext cx="7329972" cy="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CC6835B-51EF-FEF3-D359-DF8F3111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443397"/>
            <a:ext cx="4174925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Non-saturating loss</a:t>
            </a:r>
            <a:endParaRPr lang="zh-CN" altLang="en-US" i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55B01E-54CF-5AD7-5222-D8DB416F1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9" y="1241515"/>
            <a:ext cx="7712451" cy="2032169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E1A2872A-4528-6AD2-DCCD-22B5DAF1B147}"/>
              </a:ext>
            </a:extLst>
          </p:cNvPr>
          <p:cNvSpPr txBox="1">
            <a:spLocks/>
          </p:cNvSpPr>
          <p:nvPr/>
        </p:nvSpPr>
        <p:spPr>
          <a:xfrm>
            <a:off x="512150" y="3366988"/>
            <a:ext cx="4174925" cy="65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600" b="1" i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i="1" dirty="0"/>
              <a:t>Experience replay</a:t>
            </a:r>
            <a:endParaRPr lang="zh-CN" altLang="en-US" i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4999DA-14D6-3BD6-DFF5-D749F986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49" y="4207715"/>
            <a:ext cx="10364826" cy="22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9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CC6835B-51EF-FEF3-D359-DF8F3111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443397"/>
            <a:ext cx="4174925" cy="654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Label smoothing</a:t>
            </a:r>
            <a:endParaRPr lang="zh-CN" altLang="en-US" i="1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1A2872A-4528-6AD2-DCCD-22B5DAF1B147}"/>
              </a:ext>
            </a:extLst>
          </p:cNvPr>
          <p:cNvSpPr txBox="1">
            <a:spLocks/>
          </p:cNvSpPr>
          <p:nvPr/>
        </p:nvSpPr>
        <p:spPr>
          <a:xfrm>
            <a:off x="512150" y="2667190"/>
            <a:ext cx="4442405" cy="65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600" b="1" i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i="1" dirty="0"/>
              <a:t>Color regularization</a:t>
            </a:r>
            <a:endParaRPr lang="zh-CN" altLang="en-US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228E4-0588-402B-3A4A-B7FC8428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237478"/>
            <a:ext cx="11221522" cy="1393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1782F-87BE-50F5-1310-1A5A9DE7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3321311"/>
            <a:ext cx="11221522" cy="30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7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6EE6888-996F-865F-D59C-0F018F08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2188007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Overview</a:t>
            </a:r>
            <a:endParaRPr lang="zh-CN" altLang="en-US" i="1" dirty="0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CEDBD97A-4CAA-EC92-9A13-CDC0CCA9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41" y="1159408"/>
            <a:ext cx="7875717" cy="53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63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CC6835B-51EF-FEF3-D359-DF8F3111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443397"/>
            <a:ext cx="4174925" cy="654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Color</a:t>
            </a:r>
            <a:endParaRPr lang="zh-CN" altLang="en-US" i="1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1A2872A-4528-6AD2-DCCD-22B5DAF1B147}"/>
              </a:ext>
            </a:extLst>
          </p:cNvPr>
          <p:cNvSpPr txBox="1">
            <a:spLocks/>
          </p:cNvSpPr>
          <p:nvPr/>
        </p:nvSpPr>
        <p:spPr>
          <a:xfrm>
            <a:off x="512150" y="3366988"/>
            <a:ext cx="4174925" cy="654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600" b="1" i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i="1" dirty="0"/>
              <a:t>Geometric</a:t>
            </a:r>
            <a:endParaRPr lang="zh-CN" altLang="en-US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0BD7E1-F1A0-2C02-6B07-9022194E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9" y="1097517"/>
            <a:ext cx="7304860" cy="2269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06F55D-E4C3-32C6-4DF2-7A2703DD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49" y="4021107"/>
            <a:ext cx="9300849" cy="25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6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F59968-FB1E-1604-8B43-E9E71A99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" y="1052084"/>
            <a:ext cx="12013212" cy="54047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5C37FB3-90D3-C193-72F6-1A9AAEBA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2188007" cy="654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Setting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91248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637B828-93AC-A1F8-53DB-651A2FAD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35902"/>
            <a:ext cx="5107986" cy="705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Teacher model choice</a:t>
            </a:r>
            <a:endParaRPr lang="zh-CN" altLang="en-US" i="1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79EB4A77-09F9-5999-1386-3AE2F897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47" y="2386838"/>
            <a:ext cx="71628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987E4B-4EC0-ED79-92A7-742BA1F6DE61}"/>
              </a:ext>
            </a:extLst>
          </p:cNvPr>
          <p:cNvSpPr txBox="1"/>
          <p:nvPr/>
        </p:nvSpPr>
        <p:spPr>
          <a:xfrm>
            <a:off x="914400" y="1041534"/>
            <a:ext cx="6074229" cy="112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目标模型：</a:t>
            </a:r>
            <a:r>
              <a:rPr lang="en-US" altLang="zh-CN" dirty="0"/>
              <a:t>WRN-40-2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教师模型：</a:t>
            </a:r>
            <a:r>
              <a:rPr lang="en-US" altLang="zh-CN" dirty="0"/>
              <a:t>WRN-40-2, WRN-28-10, EMA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4B8F64-8D62-314E-3979-06357144C924}"/>
              </a:ext>
            </a:extLst>
          </p:cNvPr>
          <p:cNvSpPr txBox="1"/>
          <p:nvPr/>
        </p:nvSpPr>
        <p:spPr>
          <a:xfrm>
            <a:off x="914400" y="5196325"/>
            <a:ext cx="10328988" cy="112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预训练模型在训练期间不会更新，增强模型可能会对其过拟合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EMA</a:t>
            </a:r>
            <a:r>
              <a:rPr lang="zh-CN" altLang="en-US" dirty="0"/>
              <a:t>模型通过随着目标模型同时更新参数来防止过拟合</a:t>
            </a:r>
          </a:p>
        </p:txBody>
      </p:sp>
    </p:spTree>
    <p:extLst>
      <p:ext uri="{BB962C8B-B14F-4D97-AF65-F5344CB8AC3E}">
        <p14:creationId xmlns:p14="http://schemas.microsoft.com/office/powerpoint/2010/main" val="54351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3C29B-65D3-34DD-A19D-B5D4D7D1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4576141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Stabilizing techniques</a:t>
            </a:r>
            <a:endParaRPr lang="zh-CN" altLang="en-US" i="1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C4A2B31-F45B-6769-50C4-6AFD03E1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64" y="1461227"/>
            <a:ext cx="7482471" cy="326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4C562237-6DD4-7153-8379-A82B50FB196B}"/>
              </a:ext>
            </a:extLst>
          </p:cNvPr>
          <p:cNvGrpSpPr/>
          <p:nvPr/>
        </p:nvGrpSpPr>
        <p:grpSpPr>
          <a:xfrm>
            <a:off x="293914" y="905074"/>
            <a:ext cx="11604172" cy="3984172"/>
            <a:chOff x="0" y="0"/>
            <a:chExt cx="9437113" cy="34463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C29F5F0-712A-037B-B564-323470CA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637314" cy="344332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358BED-AA96-715B-39E1-734755F4D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7314" y="0"/>
              <a:ext cx="4799799" cy="3446319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F06D301-FAEA-D648-F431-4F03B6C9987E}"/>
              </a:ext>
            </a:extLst>
          </p:cNvPr>
          <p:cNvSpPr txBox="1"/>
          <p:nvPr/>
        </p:nvSpPr>
        <p:spPr>
          <a:xfrm>
            <a:off x="725455" y="5186559"/>
            <a:ext cx="10144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CIFAR-10</a:t>
            </a:r>
            <a:r>
              <a:rPr lang="zh-CN" altLang="en-US" sz="2000" dirty="0"/>
              <a:t>的色彩分布要比</a:t>
            </a:r>
            <a:r>
              <a:rPr lang="en-US" altLang="zh-CN" sz="2000" dirty="0"/>
              <a:t>CIFAR-100</a:t>
            </a:r>
            <a:r>
              <a:rPr lang="zh-CN" altLang="en-US" sz="2000" dirty="0"/>
              <a:t>窄，所以</a:t>
            </a:r>
            <a:r>
              <a:rPr lang="en-US" altLang="zh-CN" sz="2000" dirty="0"/>
              <a:t>CIFAR-10</a:t>
            </a:r>
            <a:r>
              <a:rPr lang="zh-CN" altLang="en-US" sz="2000" dirty="0"/>
              <a:t>则增强图像往往会产生分布外图像</a:t>
            </a:r>
          </a:p>
        </p:txBody>
      </p:sp>
    </p:spTree>
    <p:extLst>
      <p:ext uri="{BB962C8B-B14F-4D97-AF65-F5344CB8AC3E}">
        <p14:creationId xmlns:p14="http://schemas.microsoft.com/office/powerpoint/2010/main" val="113080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0846844B-4776-F232-6586-5C8C84E8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6" y="252324"/>
            <a:ext cx="8279947" cy="508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33120B-337A-1065-978C-F8907B2625BC}"/>
                  </a:ext>
                </a:extLst>
              </p:cNvPr>
              <p:cNvSpPr txBox="1"/>
              <p:nvPr/>
            </p:nvSpPr>
            <p:spPr>
              <a:xfrm>
                <a:off x="673359" y="6145570"/>
                <a:ext cx="11518641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900" dirty="0"/>
                  <a:t>对于简单的任务或者复杂的模型，不饱和损失函数的梯度往往很大，因此较大的</a:t>
                </a:r>
                <a14:m>
                  <m:oMath xmlns:m="http://schemas.openxmlformats.org/officeDocument/2006/math">
                    <m:r>
                      <a:rPr lang="zh-CN" altLang="en-US" sz="19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1900" dirty="0"/>
                  <a:t>可以防止梯度爆炸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733120B-337A-1065-978C-F8907B262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9" y="6145570"/>
                <a:ext cx="11518641" cy="384721"/>
              </a:xfrm>
              <a:prstGeom prst="rect">
                <a:avLst/>
              </a:prstGeom>
              <a:blipFill>
                <a:blip r:embed="rId3"/>
                <a:stretch>
                  <a:fillRect l="-476" t="-7937" b="-26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6F0D6BF-AF8F-0EFE-F0EA-835785174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66" y="5445362"/>
            <a:ext cx="4136613" cy="7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11EC64-6CB7-FE0C-0AAA-9EE0E838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77371"/>
            <a:ext cx="12192001" cy="4629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51EA80-9843-5DD5-1650-26CF8882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81" y="1377371"/>
            <a:ext cx="3696020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4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4A492-A064-68BD-51AB-35061729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3848354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/>
            <a:r>
              <a:rPr lang="en-US" altLang="zh-CN" b="1" dirty="0">
                <a:effectLst/>
              </a:rPr>
              <a:t>Objective function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130C655-29DE-4ADB-467B-E8C51EA1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6" y="1171574"/>
            <a:ext cx="10731808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7BA04A-148D-E140-1271-1D653E581899}"/>
              </a:ext>
            </a:extLst>
          </p:cNvPr>
          <p:cNvSpPr txBox="1"/>
          <p:nvPr/>
        </p:nvSpPr>
        <p:spPr>
          <a:xfrm>
            <a:off x="730096" y="5295899"/>
            <a:ext cx="10731808" cy="12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2000" dirty="0"/>
              <a:t>PointAugment</a:t>
            </a:r>
            <a:r>
              <a:rPr lang="zh-CN" altLang="en-US" sz="2000" dirty="0"/>
              <a:t>使用动态参数来控制增强数据的损失上限，本文方法比起提供了更多样化的变换以及改进。</a:t>
            </a:r>
          </a:p>
        </p:txBody>
      </p:sp>
    </p:spTree>
    <p:extLst>
      <p:ext uri="{BB962C8B-B14F-4D97-AF65-F5344CB8AC3E}">
        <p14:creationId xmlns:p14="http://schemas.microsoft.com/office/powerpoint/2010/main" val="32149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59ED5-00E3-7320-CA8A-092EFB78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4725431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/>
            <a:r>
              <a:rPr lang="en-US" altLang="zh-CN" b="1" dirty="0">
                <a:effectLst/>
              </a:rPr>
              <a:t>Augmentation model</a:t>
            </a: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AC183A4F-ABA0-284C-4D6C-04BD18C2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33" y="1107034"/>
            <a:ext cx="9583533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45DA68-A9A3-25D0-FF21-3F0E904351F4}"/>
              </a:ext>
            </a:extLst>
          </p:cNvPr>
          <p:cNvSpPr txBox="1"/>
          <p:nvPr/>
        </p:nvSpPr>
        <p:spPr>
          <a:xfrm>
            <a:off x="1304232" y="4943858"/>
            <a:ext cx="9583533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DDA(differentiable data augmentation)</a:t>
            </a:r>
            <a:r>
              <a:rPr lang="zh-CN" altLang="en-US" dirty="0"/>
              <a:t>使用了一些技术使增强函数可微，但是这些技术会导致梯度不准确或者梯度消失，难以学习到有效的增强。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en-US" altLang="zh-CN" dirty="0"/>
              <a:t>OA(</a:t>
            </a:r>
            <a:r>
              <a:rPr lang="en-US" altLang="zh-CN" dirty="0" err="1"/>
              <a:t>OnlineAugmentation</a:t>
            </a:r>
            <a:r>
              <a:rPr lang="en-US" altLang="zh-CN" dirty="0"/>
              <a:t>)</a:t>
            </a:r>
            <a:r>
              <a:rPr lang="zh-CN" altLang="en-US" dirty="0"/>
              <a:t>基于先验知识对增强模型进行正则化，而</a:t>
            </a:r>
            <a:r>
              <a:rPr lang="en-US" altLang="zh-CN" dirty="0"/>
              <a:t>TeachAugment</a:t>
            </a:r>
            <a:r>
              <a:rPr lang="zh-CN" altLang="en-US" dirty="0"/>
              <a:t>则没有强大的正则化。</a:t>
            </a:r>
          </a:p>
        </p:txBody>
      </p:sp>
    </p:spTree>
    <p:extLst>
      <p:ext uri="{BB962C8B-B14F-4D97-AF65-F5344CB8AC3E}">
        <p14:creationId xmlns:p14="http://schemas.microsoft.com/office/powerpoint/2010/main" val="2664498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75111-AB0B-A37D-5646-2730BA0D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4324215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i="1" dirty="0"/>
              <a:t>Image Classification</a:t>
            </a:r>
            <a:endParaRPr lang="zh-CN" altLang="en-US" i="1" dirty="0"/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C41FF8A5-29CC-EBAA-2266-F139F582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409"/>
            <a:ext cx="12192000" cy="43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50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C5234-3EFF-7780-08C3-0EDFC1BC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5303929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/>
            <a:r>
              <a:rPr lang="en-US" altLang="zh-CN" b="1" dirty="0">
                <a:effectLst/>
              </a:rPr>
              <a:t>Semantic Segmentation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AB74FC5A-8971-C02C-6A92-92B4261D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3719"/>
            <a:ext cx="12192000" cy="40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4EA42-8925-A98F-CC4A-8AA82B64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8093782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/>
            <a:r>
              <a:rPr lang="en-US" altLang="zh-CN" b="1" dirty="0">
                <a:effectLst/>
              </a:rPr>
              <a:t>Unsupervised representation learning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D9CCF1A0-8812-37CD-F84A-2647E17D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211"/>
            <a:ext cx="12192000" cy="4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39E805-4889-DC56-DB00-950EEA8E8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3"/>
          <a:stretch/>
        </p:blipFill>
        <p:spPr>
          <a:xfrm>
            <a:off x="530973" y="518898"/>
            <a:ext cx="11129649" cy="5837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B035F1-A588-9427-05E7-068C1CB95D47}"/>
              </a:ext>
            </a:extLst>
          </p:cNvPr>
          <p:cNvSpPr/>
          <p:nvPr/>
        </p:nvSpPr>
        <p:spPr>
          <a:xfrm>
            <a:off x="836762" y="1777042"/>
            <a:ext cx="7867291" cy="1086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6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6BF58-7D85-6C0A-4EA7-A9BA0D95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2188007" cy="6541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i="1" dirty="0"/>
              <a:t>数据增强</a:t>
            </a: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F91B36B8-23E8-26B3-C97F-7D1373B90A1F}"/>
              </a:ext>
            </a:extLst>
          </p:cNvPr>
          <p:cNvSpPr txBox="1">
            <a:spLocks/>
          </p:cNvSpPr>
          <p:nvPr/>
        </p:nvSpPr>
        <p:spPr>
          <a:xfrm>
            <a:off x="518373" y="1067985"/>
            <a:ext cx="10838395" cy="389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/>
              <a:t>基于有限的数据生成更多同样有效的数据，丰富训练数据的分布，使模型泛化能力更强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ECBDBD-17F8-8875-932E-8C91EDE7E3A4}"/>
              </a:ext>
            </a:extLst>
          </p:cNvPr>
          <p:cNvSpPr txBox="1"/>
          <p:nvPr/>
        </p:nvSpPr>
        <p:spPr>
          <a:xfrm>
            <a:off x="591852" y="1446239"/>
            <a:ext cx="11008296" cy="204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800" b="1" i="1" spc="100" dirty="0">
                <a:latin typeface="+mj-lt"/>
                <a:ea typeface="+mj-ea"/>
                <a:cs typeface="+mj-cs"/>
              </a:rPr>
              <a:t>分类</a:t>
            </a:r>
            <a:endParaRPr lang="en-US" altLang="zh-CN" sz="2800" b="1" i="1" spc="100" dirty="0">
              <a:latin typeface="+mj-lt"/>
              <a:ea typeface="+mj-ea"/>
              <a:cs typeface="+mj-cs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离线增强：直接处理数据集，生成新的增强数据集，适用于小数据集</a:t>
            </a:r>
            <a:endParaRPr lang="en-US" altLang="zh-CN" sz="1900" spc="120" dirty="0"/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在线增强：获取</a:t>
            </a:r>
            <a:r>
              <a:rPr lang="en-US" altLang="zh-CN" sz="1900" spc="120" dirty="0"/>
              <a:t>minibatch</a:t>
            </a:r>
            <a:r>
              <a:rPr lang="zh-CN" altLang="en-US" sz="1900" spc="120" dirty="0"/>
              <a:t>后对其进行增强，不会增加数据集实际的数量，适用于大数据集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5535A8-0125-437E-4F55-B781B18B3C58}"/>
              </a:ext>
            </a:extLst>
          </p:cNvPr>
          <p:cNvSpPr txBox="1"/>
          <p:nvPr/>
        </p:nvSpPr>
        <p:spPr>
          <a:xfrm>
            <a:off x="591852" y="3493444"/>
            <a:ext cx="10566509" cy="321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800" b="1" i="1" spc="100" dirty="0">
                <a:latin typeface="+mj-lt"/>
                <a:ea typeface="+mj-ea"/>
                <a:cs typeface="+mj-cs"/>
              </a:rPr>
              <a:t>常见方法</a:t>
            </a:r>
            <a:endParaRPr lang="en-US" altLang="zh-CN" sz="2800" b="1" i="1" spc="100" dirty="0">
              <a:latin typeface="+mj-lt"/>
              <a:ea typeface="+mj-ea"/>
              <a:cs typeface="+mj-cs"/>
            </a:endParaRP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有监督</a:t>
            </a:r>
            <a:endParaRPr lang="en-US" altLang="zh-CN" sz="1900" spc="12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单样本数据增强</a:t>
            </a:r>
            <a:endParaRPr lang="en-US" altLang="zh-CN" sz="1900" spc="12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多样本数据增强</a:t>
            </a:r>
            <a:endParaRPr lang="en-US" altLang="zh-CN" sz="1900" spc="120" dirty="0"/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无监督</a:t>
            </a:r>
          </a:p>
        </p:txBody>
      </p:sp>
    </p:spTree>
    <p:extLst>
      <p:ext uri="{BB962C8B-B14F-4D97-AF65-F5344CB8AC3E}">
        <p14:creationId xmlns:p14="http://schemas.microsoft.com/office/powerpoint/2010/main" val="416568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6B00C1-DF1B-D29E-B0E8-29CC0FF723ED}"/>
              </a:ext>
            </a:extLst>
          </p:cNvPr>
          <p:cNvSpPr txBox="1"/>
          <p:nvPr/>
        </p:nvSpPr>
        <p:spPr>
          <a:xfrm>
            <a:off x="591852" y="606491"/>
            <a:ext cx="10566509" cy="157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i="1" spc="100" dirty="0">
                <a:latin typeface="+mj-lt"/>
                <a:ea typeface="+mj-ea"/>
                <a:cs typeface="+mj-cs"/>
              </a:rPr>
              <a:t>单样本数据增强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几何变换：翻转、旋转、移位、裁剪、变形、缩放</a:t>
            </a:r>
            <a:endParaRPr lang="en-US" altLang="zh-CN" sz="1900" spc="120" dirty="0"/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颜色变换：噪声、模糊、颜色变换、擦除、填充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34A972-5F63-F5FC-2B3F-9BC15A298621}"/>
              </a:ext>
            </a:extLst>
          </p:cNvPr>
          <p:cNvSpPr txBox="1"/>
          <p:nvPr/>
        </p:nvSpPr>
        <p:spPr>
          <a:xfrm>
            <a:off x="594959" y="2447732"/>
            <a:ext cx="51900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i="1" spc="100" dirty="0">
                <a:latin typeface="+mj-lt"/>
                <a:ea typeface="+mj-ea"/>
                <a:cs typeface="+mj-cs"/>
              </a:rPr>
              <a:t>多样本数据增强</a:t>
            </a:r>
            <a:endParaRPr lang="en-US" altLang="zh-CN" sz="2800" b="1" i="1" spc="100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spc="120" dirty="0"/>
              <a:t>SMOTE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基于插值，为小样本类合成新的样本</a:t>
            </a:r>
            <a:endParaRPr lang="en-US" altLang="zh-CN" sz="1900" spc="120" dirty="0">
              <a:effectLst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65CEDF6-E887-D940-7520-0E8D1FCF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7732"/>
            <a:ext cx="37814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EB0C1F-2A0A-5385-9566-1986B616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52" y="5470434"/>
            <a:ext cx="9635496" cy="6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1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755CDC-5836-9FDD-0151-1D603B41CDFF}"/>
              </a:ext>
            </a:extLst>
          </p:cNvPr>
          <p:cNvSpPr txBox="1"/>
          <p:nvPr/>
        </p:nvSpPr>
        <p:spPr>
          <a:xfrm>
            <a:off x="591852" y="606491"/>
            <a:ext cx="10566509" cy="186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spc="120" dirty="0" err="1"/>
              <a:t>SamplePairing</a:t>
            </a:r>
            <a:endParaRPr lang="zh-CN" altLang="en-US" sz="2400" b="1" dirty="0">
              <a:effectLst/>
            </a:endParaRP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从训练集中随机抽取两张图片分别经过基础数据增强操作</a:t>
            </a:r>
            <a:r>
              <a:rPr lang="en-US" altLang="zh-CN" dirty="0">
                <a:effectLst/>
              </a:rPr>
              <a:t>(</a:t>
            </a:r>
            <a:r>
              <a:rPr lang="zh-CN" altLang="en-US" dirty="0">
                <a:effectLst/>
              </a:rPr>
              <a:t>如随机翻转等</a:t>
            </a:r>
            <a:r>
              <a:rPr lang="en-US" altLang="zh-CN" dirty="0">
                <a:effectLst/>
              </a:rPr>
              <a:t>)</a:t>
            </a:r>
            <a:r>
              <a:rPr lang="zh-CN" altLang="en-US" dirty="0">
                <a:effectLst/>
              </a:rPr>
              <a:t>处理后经像素以取平均值的形式叠加合成一个新的样本，标签为原样本标签中的一种</a:t>
            </a:r>
            <a:endParaRPr lang="en-US" altLang="zh-CN" sz="1900" spc="120" dirty="0">
              <a:effectLst/>
            </a:endParaRPr>
          </a:p>
        </p:txBody>
      </p:sp>
      <p:pic>
        <p:nvPicPr>
          <p:cNvPr id="6" name="图片 5" descr="形状&#10;&#10;中度可信度描述已自动生成">
            <a:extLst>
              <a:ext uri="{FF2B5EF4-FFF2-40B4-BE49-F238E27FC236}">
                <a16:creationId xmlns:a16="http://schemas.microsoft.com/office/drawing/2014/main" id="{902BE754-A5A8-26A6-CF7A-A773B2DB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5" y="2633789"/>
            <a:ext cx="6320518" cy="906639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F51F766B-5D2E-5301-941B-4FEA7BF7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22" y="2468667"/>
            <a:ext cx="3939373" cy="16580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B475CC-4751-9130-4601-7974E4CED414}"/>
              </a:ext>
            </a:extLst>
          </p:cNvPr>
          <p:cNvSpPr txBox="1"/>
          <p:nvPr/>
        </p:nvSpPr>
        <p:spPr>
          <a:xfrm>
            <a:off x="594964" y="3828657"/>
            <a:ext cx="10566509" cy="130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spc="120" dirty="0" err="1"/>
              <a:t>mixup</a:t>
            </a:r>
            <a:endParaRPr lang="zh-CN" altLang="en-US" sz="2400" dirty="0">
              <a:effectLst/>
            </a:endParaRPr>
          </a:p>
          <a:p>
            <a:pPr marL="742950" marR="0" lvl="1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基于邻域风险最小化原则的数据增强方法，它使用线性插值得到新样本数据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6379A4-9853-9A46-3224-84E00D92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55" y="5271176"/>
            <a:ext cx="6453867" cy="5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3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271771-8F57-A624-E954-2418D3FCF500}"/>
              </a:ext>
            </a:extLst>
          </p:cNvPr>
          <p:cNvSpPr txBox="1"/>
          <p:nvPr/>
        </p:nvSpPr>
        <p:spPr>
          <a:xfrm>
            <a:off x="591852" y="1306288"/>
            <a:ext cx="10566509" cy="379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800" b="1" i="1" spc="100" dirty="0">
                <a:latin typeface="+mj-lt"/>
                <a:ea typeface="+mj-ea"/>
                <a:cs typeface="+mj-cs"/>
              </a:rPr>
              <a:t>无监督数据增强</a:t>
            </a:r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学习数据分布，生成合适的图片：</a:t>
            </a:r>
            <a:r>
              <a:rPr lang="en-US" altLang="zh-CN" sz="1900" spc="120" dirty="0" err="1"/>
              <a:t>Gans</a:t>
            </a:r>
            <a:endParaRPr lang="en-US" altLang="zh-CN" sz="1900" spc="120" dirty="0"/>
          </a:p>
          <a:p>
            <a:pPr marL="342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针对目标任务学习适合的增强策略：</a:t>
            </a:r>
            <a:r>
              <a:rPr lang="en-US" altLang="zh-CN" sz="1900" spc="120" dirty="0"/>
              <a:t>AutoAugment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 使用增强学习从数据本身寻找图像的最佳变换策略，针对不同的任务学习不同策略</a:t>
            </a:r>
            <a:endParaRPr lang="en-US" altLang="zh-CN" sz="1900" spc="12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优于手工设计的增强策略，在各个基准上表现优秀</a:t>
            </a:r>
            <a:endParaRPr lang="en-US" altLang="zh-CN" sz="1900" spc="12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900" spc="120" dirty="0"/>
              <a:t>需要数千小时的训练</a:t>
            </a:r>
          </a:p>
        </p:txBody>
      </p:sp>
    </p:spTree>
    <p:extLst>
      <p:ext uri="{BB962C8B-B14F-4D97-AF65-F5344CB8AC3E}">
        <p14:creationId xmlns:p14="http://schemas.microsoft.com/office/powerpoint/2010/main" val="31264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ED7D7A-01A6-C908-F11C-EFFAE502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14" y="1092432"/>
            <a:ext cx="10997057" cy="521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972405C-F1D0-6C82-D852-4E12B48F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73" y="387414"/>
            <a:ext cx="3363162" cy="6541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i="1" dirty="0"/>
              <a:t>本文针对的问题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9EE163-3AC7-48B7-056A-D5C47FE7AFC2}"/>
              </a:ext>
            </a:extLst>
          </p:cNvPr>
          <p:cNvSpPr txBox="1"/>
          <p:nvPr/>
        </p:nvSpPr>
        <p:spPr>
          <a:xfrm>
            <a:off x="671804" y="1194318"/>
            <a:ext cx="8444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/>
              <a:t>现有的方法需要仔细调参，防止产生剧烈变换，损失对于任务至关重要的特征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768A2-360F-0770-1B17-9E3A8E7B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626" y="1813379"/>
            <a:ext cx="6232142" cy="38503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D6E5EC-864F-9A52-92C7-1582EB5F639D}"/>
              </a:ext>
            </a:extLst>
          </p:cNvPr>
          <p:cNvSpPr txBox="1"/>
          <p:nvPr/>
        </p:nvSpPr>
        <p:spPr>
          <a:xfrm>
            <a:off x="830424" y="2022275"/>
            <a:ext cx="3760237" cy="362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900" dirty="0"/>
              <a:t>本文提出了一种在线数据增强优化方法：</a:t>
            </a:r>
            <a:r>
              <a:rPr lang="en-US" altLang="zh-CN" sz="1900" dirty="0"/>
              <a:t>TeachAugment</a:t>
            </a:r>
            <a:r>
              <a:rPr lang="zh-CN" altLang="en-US" sz="1900" dirty="0"/>
              <a:t>，并将其引入对抗数据增强中，无需仔细调参即可产生大信息量的数据。</a:t>
            </a:r>
            <a:endParaRPr lang="en-US" altLang="zh-CN" sz="1900" dirty="0"/>
          </a:p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effectLst/>
              </a:rPr>
              <a:t>提出基于神经网络的数据增强方法，简化搜索空间设计并可以通过梯度来更新数据增强方法</a:t>
            </a:r>
            <a:r>
              <a:rPr lang="zh-CN" altLang="en-US" sz="1900" dirty="0">
                <a:effectLst/>
              </a:rPr>
              <a:t>。</a:t>
            </a:r>
            <a:endParaRPr lang="zh-CN" alt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9377481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RegularSeedLeftStep">
      <a:dk1>
        <a:srgbClr val="000000"/>
      </a:dk1>
      <a:lt1>
        <a:srgbClr val="FFFFFF"/>
      </a:lt1>
      <a:dk2>
        <a:srgbClr val="1B302C"/>
      </a:dk2>
      <a:lt2>
        <a:srgbClr val="F1F3F0"/>
      </a:lt2>
      <a:accent1>
        <a:srgbClr val="AF29E7"/>
      </a:accent1>
      <a:accent2>
        <a:srgbClr val="6333DA"/>
      </a:accent2>
      <a:accent3>
        <a:srgbClr val="2942E7"/>
      </a:accent3>
      <a:accent4>
        <a:srgbClr val="177FD5"/>
      </a:accent4>
      <a:accent5>
        <a:srgbClr val="23BEC4"/>
      </a:accent5>
      <a:accent6>
        <a:srgbClr val="15C583"/>
      </a:accent6>
      <a:hlink>
        <a:srgbClr val="529B33"/>
      </a:hlink>
      <a:folHlink>
        <a:srgbClr val="7F7F7F"/>
      </a:folHlink>
    </a:clrScheme>
    <a:fontScheme name="Custom 36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542</Words>
  <Application>Microsoft Office PowerPoint</Application>
  <PresentationFormat>宽屏</PresentationFormat>
  <Paragraphs>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DengXian</vt:lpstr>
      <vt:lpstr>Arial</vt:lpstr>
      <vt:lpstr>Cambria Math</vt:lpstr>
      <vt:lpstr>RocaVTI</vt:lpstr>
      <vt:lpstr>PowerPoint 演示文稿</vt:lpstr>
      <vt:lpstr>PowerPoint 演示文稿</vt:lpstr>
      <vt:lpstr>PowerPoint 演示文稿</vt:lpstr>
      <vt:lpstr>数据增强</vt:lpstr>
      <vt:lpstr>PowerPoint 演示文稿</vt:lpstr>
      <vt:lpstr>PowerPoint 演示文稿</vt:lpstr>
      <vt:lpstr>PowerPoint 演示文稿</vt:lpstr>
      <vt:lpstr>PowerPoint 演示文稿</vt:lpstr>
      <vt:lpstr>本文针对的问题</vt:lpstr>
      <vt:lpstr>Overview</vt:lpstr>
      <vt:lpstr>Non-saturating loss</vt:lpstr>
      <vt:lpstr>Label smoothing</vt:lpstr>
      <vt:lpstr>Overview</vt:lpstr>
      <vt:lpstr>Color</vt:lpstr>
      <vt:lpstr>Setting</vt:lpstr>
      <vt:lpstr>Teacher model choice</vt:lpstr>
      <vt:lpstr>Stabilizing techniques</vt:lpstr>
      <vt:lpstr>PowerPoint 演示文稿</vt:lpstr>
      <vt:lpstr>PowerPoint 演示文稿</vt:lpstr>
      <vt:lpstr>Objective function</vt:lpstr>
      <vt:lpstr>Augmentation model</vt:lpstr>
      <vt:lpstr>Image Classification</vt:lpstr>
      <vt:lpstr>Semantic Segmentation</vt:lpstr>
      <vt:lpstr>Unsupervised representation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TeachAugment: Data Augmentation Optimization Using Teacher Knowledge</dc:title>
  <dc:creator>李 德臻</dc:creator>
  <cp:lastModifiedBy>李 德臻</cp:lastModifiedBy>
  <cp:revision>2</cp:revision>
  <dcterms:created xsi:type="dcterms:W3CDTF">2022-10-31T13:00:25Z</dcterms:created>
  <dcterms:modified xsi:type="dcterms:W3CDTF">2022-11-08T03:48:58Z</dcterms:modified>
</cp:coreProperties>
</file>